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A1E2"/>
    <a:srgbClr val="5AA6E4"/>
    <a:srgbClr val="71AEE5"/>
    <a:srgbClr val="D8EDFF"/>
    <a:srgbClr val="71AEE7"/>
    <a:srgbClr val="70AEE7"/>
    <a:srgbClr val="7BA8D2"/>
    <a:srgbClr val="5E9BCC"/>
    <a:srgbClr val="276CB9"/>
    <a:srgbClr val="76A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1749B-BFDF-44DB-97FD-3538DD1E6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9DE537-4352-481A-8CC5-874F94271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ECDFA-190E-4F77-9940-A8F9547B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FA0A77-93FE-415B-BBD3-8E4ED5E3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FB981D-A096-43E6-AA13-D271A623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70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70A58-262E-4CCC-8CF9-2B7E6D84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344402-09C1-43CD-A9C2-B486AFF1B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1C097-F614-4B61-8C55-06AF707E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93C00-1E69-4E1E-97CB-61AFFAC8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F25E1-3CA3-4F78-ABBD-0E6C6322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7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F69A97-6CE1-46CE-AF7A-58E20DDB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FF3E13-3648-41B1-A50B-BB8FC9C62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33DF0F-0761-480A-93DE-F671E88B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9649E5-1065-4AD1-B303-43D612BE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02BFE3-A1AB-4061-A9B0-5330C5C9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6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9926C-4378-4ECD-A485-15B0BCEB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22E41-F1DA-4EDE-9B8C-A9C0B46B1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547E11-3A1B-4C98-A2DF-36BF450E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96566-6C80-43B9-A8F8-BDEBAA0D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38E99-7503-4146-A475-58F34470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50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B4CB6-5FC2-4EF6-B160-F17473FE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C05F79-4DDE-45D7-90BF-3642FB507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ECBDEF-86F5-49BD-9645-348DF543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BD9750-9A73-4C4D-B272-6B5554D5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B89DD-E3D2-4060-9765-ECB6C59F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2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CEADD-012D-48DA-83EB-706AD33A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70EF7-8875-4F50-8551-32A88BB30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85D8-8F58-4E5F-91C9-0BF875AA8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CDD425-4244-4D06-85DD-24765DB5D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9E4033-390C-48A7-8954-74BBAA95A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2BBAE5-A230-4C06-A48B-DC8FA7B8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2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46745-675E-49C5-9D16-C59D734F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D8E918-D804-41AA-8442-4E1F1A9D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C9FEBF-303A-4AE1-A841-6CDCC09B1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33E2A2-9C57-4103-B0C5-A2C9BA0C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050C40-6DBE-4BB1-9624-DB300869D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D47489-BBA4-42B5-88AF-50798339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27977B-AD4C-4D2D-AEBF-343A073A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B4381C-2478-4229-924E-0D00CFAC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9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C5BC4-3FEF-4DB3-AC8A-7028CC16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6FB3AC-EF2D-4CC5-B9CB-2B471841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6DC832-7303-4187-AD97-A53AB3D0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CDD82F-0ADF-4F8B-B093-2B82A4A1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8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6D7968-DA83-476D-BDA0-8F510772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18827F-57E0-41C0-AF69-74BAD4F0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E9D41E-2A36-4129-B4AE-76E97B6E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8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96B93-6C8E-4172-A282-E8B6FE55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8758B-95DB-4D67-A8D6-96DD581E8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5EE66D-311D-4517-8A4C-C6D5A10B7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540401-E720-4BD9-82F6-D21EBDB1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45AD5-29A1-406C-BD97-93308AA2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ABB8BD-313B-48AB-AEE2-F25F00F3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4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5AFA6-E866-456D-A47D-7C5E4C169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A6D7E4-0F8F-4A03-A0A7-80AB38441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1ACA31-3AB0-4411-BB1D-B3CF1466A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FD07D4-78B7-4AFC-BB3E-599111A2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CFC4A-9705-4D4B-A4AA-E92044E2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2994C4-C65D-471D-8CDE-3BFD4D9F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1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40580-5650-4893-9FD6-A15E714C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3B3507-456B-43EA-8EDD-57F245E4E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D3AE97-CF4A-42F8-9281-43C9C0733F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8A313-04D1-4040-A81E-B7B04BC8BBFC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637677-3F72-48A2-BF7C-E9AA73F35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2EF72-9C0D-4EC1-AD2D-AE030A457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AC5E7-78E8-48A8-9BF2-51027C5B7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6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microsoft.com/office/2007/relationships/hdphoto" Target="../media/hdphoto1.wdp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1.wdp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E373C9-46C7-4429-A60C-B3E286E2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61" y="0"/>
            <a:ext cx="550323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0DE3F8-7E15-4C6F-9CAE-094786F32874}"/>
              </a:ext>
            </a:extLst>
          </p:cNvPr>
          <p:cNvSpPr/>
          <p:nvPr/>
        </p:nvSpPr>
        <p:spPr>
          <a:xfrm rot="20807654">
            <a:off x="-558345" y="-725114"/>
            <a:ext cx="7632011" cy="3924611"/>
          </a:xfrm>
          <a:custGeom>
            <a:avLst/>
            <a:gdLst>
              <a:gd name="connsiteX0" fmla="*/ 0 w 7584536"/>
              <a:gd name="connsiteY0" fmla="*/ 0 h 4009771"/>
              <a:gd name="connsiteX1" fmla="*/ 7584536 w 7584536"/>
              <a:gd name="connsiteY1" fmla="*/ 0 h 4009771"/>
              <a:gd name="connsiteX2" fmla="*/ 7584536 w 7584536"/>
              <a:gd name="connsiteY2" fmla="*/ 4009771 h 4009771"/>
              <a:gd name="connsiteX3" fmla="*/ 0 w 7584536"/>
              <a:gd name="connsiteY3" fmla="*/ 4009771 h 4009771"/>
              <a:gd name="connsiteX4" fmla="*/ 0 w 7584536"/>
              <a:gd name="connsiteY4" fmla="*/ 0 h 4009771"/>
              <a:gd name="connsiteX0" fmla="*/ 936585 w 7584536"/>
              <a:gd name="connsiteY0" fmla="*/ 219774 h 4009771"/>
              <a:gd name="connsiteX1" fmla="*/ 7584536 w 7584536"/>
              <a:gd name="connsiteY1" fmla="*/ 0 h 4009771"/>
              <a:gd name="connsiteX2" fmla="*/ 7584536 w 7584536"/>
              <a:gd name="connsiteY2" fmla="*/ 4009771 h 4009771"/>
              <a:gd name="connsiteX3" fmla="*/ 0 w 7584536"/>
              <a:gd name="connsiteY3" fmla="*/ 4009771 h 4009771"/>
              <a:gd name="connsiteX4" fmla="*/ 936585 w 7584536"/>
              <a:gd name="connsiteY4" fmla="*/ 219774 h 4009771"/>
              <a:gd name="connsiteX0" fmla="*/ 936585 w 7596995"/>
              <a:gd name="connsiteY0" fmla="*/ 0 h 3789997"/>
              <a:gd name="connsiteX1" fmla="*/ 7596995 w 7596995"/>
              <a:gd name="connsiteY1" fmla="*/ 1436598 h 3789997"/>
              <a:gd name="connsiteX2" fmla="*/ 7584536 w 7596995"/>
              <a:gd name="connsiteY2" fmla="*/ 3789997 h 3789997"/>
              <a:gd name="connsiteX3" fmla="*/ 0 w 7596995"/>
              <a:gd name="connsiteY3" fmla="*/ 3789997 h 3789997"/>
              <a:gd name="connsiteX4" fmla="*/ 936585 w 7596995"/>
              <a:gd name="connsiteY4" fmla="*/ 0 h 3789997"/>
              <a:gd name="connsiteX0" fmla="*/ 911979 w 7596995"/>
              <a:gd name="connsiteY0" fmla="*/ 0 h 3893608"/>
              <a:gd name="connsiteX1" fmla="*/ 7596995 w 7596995"/>
              <a:gd name="connsiteY1" fmla="*/ 1540209 h 3893608"/>
              <a:gd name="connsiteX2" fmla="*/ 7584536 w 7596995"/>
              <a:gd name="connsiteY2" fmla="*/ 3893608 h 3893608"/>
              <a:gd name="connsiteX3" fmla="*/ 0 w 7596995"/>
              <a:gd name="connsiteY3" fmla="*/ 3893608 h 3893608"/>
              <a:gd name="connsiteX4" fmla="*/ 911979 w 7596995"/>
              <a:gd name="connsiteY4" fmla="*/ 0 h 3893608"/>
              <a:gd name="connsiteX0" fmla="*/ 911979 w 7632011"/>
              <a:gd name="connsiteY0" fmla="*/ 0 h 3893608"/>
              <a:gd name="connsiteX1" fmla="*/ 7632011 w 7632011"/>
              <a:gd name="connsiteY1" fmla="*/ 1553887 h 3893608"/>
              <a:gd name="connsiteX2" fmla="*/ 7584536 w 7632011"/>
              <a:gd name="connsiteY2" fmla="*/ 3893608 h 3893608"/>
              <a:gd name="connsiteX3" fmla="*/ 0 w 7632011"/>
              <a:gd name="connsiteY3" fmla="*/ 3893608 h 3893608"/>
              <a:gd name="connsiteX4" fmla="*/ 911979 w 7632011"/>
              <a:gd name="connsiteY4" fmla="*/ 0 h 3893608"/>
              <a:gd name="connsiteX0" fmla="*/ 919254 w 7632011"/>
              <a:gd name="connsiteY0" fmla="*/ 0 h 3924611"/>
              <a:gd name="connsiteX1" fmla="*/ 7632011 w 7632011"/>
              <a:gd name="connsiteY1" fmla="*/ 1584890 h 3924611"/>
              <a:gd name="connsiteX2" fmla="*/ 7584536 w 7632011"/>
              <a:gd name="connsiteY2" fmla="*/ 3924611 h 3924611"/>
              <a:gd name="connsiteX3" fmla="*/ 0 w 7632011"/>
              <a:gd name="connsiteY3" fmla="*/ 3924611 h 3924611"/>
              <a:gd name="connsiteX4" fmla="*/ 919254 w 7632011"/>
              <a:gd name="connsiteY4" fmla="*/ 0 h 392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2011" h="3924611">
                <a:moveTo>
                  <a:pt x="919254" y="0"/>
                </a:moveTo>
                <a:lnTo>
                  <a:pt x="7632011" y="1584890"/>
                </a:lnTo>
                <a:lnTo>
                  <a:pt x="7584536" y="3924611"/>
                </a:lnTo>
                <a:lnTo>
                  <a:pt x="0" y="3924611"/>
                </a:lnTo>
                <a:lnTo>
                  <a:pt x="919254" y="0"/>
                </a:lnTo>
                <a:close/>
              </a:path>
            </a:pathLst>
          </a:custGeom>
          <a:solidFill>
            <a:srgbClr val="3288DB"/>
          </a:solidFill>
          <a:ln>
            <a:solidFill>
              <a:srgbClr val="32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E0640A-CBC7-4F3D-871D-F9390D8BEF3C}"/>
              </a:ext>
            </a:extLst>
          </p:cNvPr>
          <p:cNvSpPr/>
          <p:nvPr/>
        </p:nvSpPr>
        <p:spPr>
          <a:xfrm rot="1418982">
            <a:off x="348644" y="1135934"/>
            <a:ext cx="6652280" cy="196694"/>
          </a:xfrm>
          <a:custGeom>
            <a:avLst/>
            <a:gdLst>
              <a:gd name="connsiteX0" fmla="*/ 0 w 7121505"/>
              <a:gd name="connsiteY0" fmla="*/ 0 h 184464"/>
              <a:gd name="connsiteX1" fmla="*/ 7121505 w 7121505"/>
              <a:gd name="connsiteY1" fmla="*/ 0 h 184464"/>
              <a:gd name="connsiteX2" fmla="*/ 7121505 w 7121505"/>
              <a:gd name="connsiteY2" fmla="*/ 184464 h 184464"/>
              <a:gd name="connsiteX3" fmla="*/ 0 w 7121505"/>
              <a:gd name="connsiteY3" fmla="*/ 184464 h 184464"/>
              <a:gd name="connsiteX4" fmla="*/ 0 w 7121505"/>
              <a:gd name="connsiteY4" fmla="*/ 0 h 184464"/>
              <a:gd name="connsiteX0" fmla="*/ 883002 w 7121505"/>
              <a:gd name="connsiteY0" fmla="*/ 0 h 186413"/>
              <a:gd name="connsiteX1" fmla="*/ 7121505 w 7121505"/>
              <a:gd name="connsiteY1" fmla="*/ 1949 h 186413"/>
              <a:gd name="connsiteX2" fmla="*/ 7121505 w 7121505"/>
              <a:gd name="connsiteY2" fmla="*/ 186413 h 186413"/>
              <a:gd name="connsiteX3" fmla="*/ 0 w 7121505"/>
              <a:gd name="connsiteY3" fmla="*/ 186413 h 186413"/>
              <a:gd name="connsiteX4" fmla="*/ 883002 w 7121505"/>
              <a:gd name="connsiteY4" fmla="*/ 0 h 186413"/>
              <a:gd name="connsiteX0" fmla="*/ 456500 w 6695003"/>
              <a:gd name="connsiteY0" fmla="*/ 0 h 186807"/>
              <a:gd name="connsiteX1" fmla="*/ 6695003 w 6695003"/>
              <a:gd name="connsiteY1" fmla="*/ 1949 h 186807"/>
              <a:gd name="connsiteX2" fmla="*/ 6695003 w 6695003"/>
              <a:gd name="connsiteY2" fmla="*/ 186413 h 186807"/>
              <a:gd name="connsiteX3" fmla="*/ 0 w 6695003"/>
              <a:gd name="connsiteY3" fmla="*/ 186807 h 186807"/>
              <a:gd name="connsiteX4" fmla="*/ 456500 w 6695003"/>
              <a:gd name="connsiteY4" fmla="*/ 0 h 186807"/>
              <a:gd name="connsiteX0" fmla="*/ 414038 w 6695003"/>
              <a:gd name="connsiteY0" fmla="*/ 0 h 193044"/>
              <a:gd name="connsiteX1" fmla="*/ 6695003 w 6695003"/>
              <a:gd name="connsiteY1" fmla="*/ 8186 h 193044"/>
              <a:gd name="connsiteX2" fmla="*/ 6695003 w 6695003"/>
              <a:gd name="connsiteY2" fmla="*/ 192650 h 193044"/>
              <a:gd name="connsiteX3" fmla="*/ 0 w 6695003"/>
              <a:gd name="connsiteY3" fmla="*/ 193044 h 193044"/>
              <a:gd name="connsiteX4" fmla="*/ 414038 w 6695003"/>
              <a:gd name="connsiteY4" fmla="*/ 0 h 19304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695003 w 6695003"/>
              <a:gd name="connsiteY2" fmla="*/ 19630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295728 w 6695003"/>
              <a:gd name="connsiteY2" fmla="*/ 19355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584502"/>
              <a:gd name="connsiteY0" fmla="*/ 0 h 196694"/>
              <a:gd name="connsiteX1" fmla="*/ 6584502 w 6584502"/>
              <a:gd name="connsiteY1" fmla="*/ 11232 h 196694"/>
              <a:gd name="connsiteX2" fmla="*/ 6295728 w 6584502"/>
              <a:gd name="connsiteY2" fmla="*/ 193550 h 196694"/>
              <a:gd name="connsiteX3" fmla="*/ 0 w 6584502"/>
              <a:gd name="connsiteY3" fmla="*/ 196694 h 196694"/>
              <a:gd name="connsiteX4" fmla="*/ 422372 w 6584502"/>
              <a:gd name="connsiteY4" fmla="*/ 0 h 196694"/>
              <a:gd name="connsiteX0" fmla="*/ 422372 w 6652280"/>
              <a:gd name="connsiteY0" fmla="*/ 0 h 196694"/>
              <a:gd name="connsiteX1" fmla="*/ 6584502 w 6652280"/>
              <a:gd name="connsiteY1" fmla="*/ 11232 h 196694"/>
              <a:gd name="connsiteX2" fmla="*/ 6652280 w 6652280"/>
              <a:gd name="connsiteY2" fmla="*/ 196636 h 196694"/>
              <a:gd name="connsiteX3" fmla="*/ 0 w 6652280"/>
              <a:gd name="connsiteY3" fmla="*/ 196694 h 196694"/>
              <a:gd name="connsiteX4" fmla="*/ 422372 w 6652280"/>
              <a:gd name="connsiteY4" fmla="*/ 0 h 19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2280" h="196694">
                <a:moveTo>
                  <a:pt x="422372" y="0"/>
                </a:moveTo>
                <a:lnTo>
                  <a:pt x="6584502" y="11232"/>
                </a:lnTo>
                <a:lnTo>
                  <a:pt x="6652280" y="196636"/>
                </a:lnTo>
                <a:lnTo>
                  <a:pt x="0" y="196694"/>
                </a:lnTo>
                <a:lnTo>
                  <a:pt x="422372" y="0"/>
                </a:lnTo>
                <a:close/>
              </a:path>
            </a:pathLst>
          </a:custGeom>
          <a:solidFill>
            <a:srgbClr val="5AA6E4"/>
          </a:solidFill>
          <a:ln>
            <a:solidFill>
              <a:srgbClr val="56A1E2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1C6459-73A7-4497-A400-9B34C5318493}"/>
              </a:ext>
            </a:extLst>
          </p:cNvPr>
          <p:cNvSpPr/>
          <p:nvPr/>
        </p:nvSpPr>
        <p:spPr>
          <a:xfrm rot="1418301">
            <a:off x="-273541" y="1240259"/>
            <a:ext cx="7393515" cy="250356"/>
          </a:xfrm>
          <a:custGeom>
            <a:avLst/>
            <a:gdLst>
              <a:gd name="connsiteX0" fmla="*/ 0 w 7282561"/>
              <a:gd name="connsiteY0" fmla="*/ 0 h 240553"/>
              <a:gd name="connsiteX1" fmla="*/ 7282561 w 7282561"/>
              <a:gd name="connsiteY1" fmla="*/ 0 h 240553"/>
              <a:gd name="connsiteX2" fmla="*/ 7282561 w 7282561"/>
              <a:gd name="connsiteY2" fmla="*/ 240553 h 240553"/>
              <a:gd name="connsiteX3" fmla="*/ 0 w 7282561"/>
              <a:gd name="connsiteY3" fmla="*/ 240553 h 240553"/>
              <a:gd name="connsiteX4" fmla="*/ 0 w 7282561"/>
              <a:gd name="connsiteY4" fmla="*/ 0 h 240553"/>
              <a:gd name="connsiteX0" fmla="*/ 127624 w 7410185"/>
              <a:gd name="connsiteY0" fmla="*/ 0 h 240553"/>
              <a:gd name="connsiteX1" fmla="*/ 7410185 w 7410185"/>
              <a:gd name="connsiteY1" fmla="*/ 0 h 240553"/>
              <a:gd name="connsiteX2" fmla="*/ 7410185 w 7410185"/>
              <a:gd name="connsiteY2" fmla="*/ 240553 h 240553"/>
              <a:gd name="connsiteX3" fmla="*/ 0 w 7410185"/>
              <a:gd name="connsiteY3" fmla="*/ 234028 h 240553"/>
              <a:gd name="connsiteX4" fmla="*/ 127624 w 7410185"/>
              <a:gd name="connsiteY4" fmla="*/ 0 h 240553"/>
              <a:gd name="connsiteX0" fmla="*/ 584123 w 7410185"/>
              <a:gd name="connsiteY0" fmla="*/ 0 h 242806"/>
              <a:gd name="connsiteX1" fmla="*/ 7410185 w 7410185"/>
              <a:gd name="connsiteY1" fmla="*/ 2253 h 242806"/>
              <a:gd name="connsiteX2" fmla="*/ 7410185 w 7410185"/>
              <a:gd name="connsiteY2" fmla="*/ 242806 h 242806"/>
              <a:gd name="connsiteX3" fmla="*/ 0 w 7410185"/>
              <a:gd name="connsiteY3" fmla="*/ 236281 h 242806"/>
              <a:gd name="connsiteX4" fmla="*/ 584123 w 7410185"/>
              <a:gd name="connsiteY4" fmla="*/ 0 h 242806"/>
              <a:gd name="connsiteX0" fmla="*/ 555989 w 7410185"/>
              <a:gd name="connsiteY0" fmla="*/ 0 h 250356"/>
              <a:gd name="connsiteX1" fmla="*/ 7410185 w 7410185"/>
              <a:gd name="connsiteY1" fmla="*/ 9803 h 250356"/>
              <a:gd name="connsiteX2" fmla="*/ 7410185 w 7410185"/>
              <a:gd name="connsiteY2" fmla="*/ 250356 h 250356"/>
              <a:gd name="connsiteX3" fmla="*/ 0 w 7410185"/>
              <a:gd name="connsiteY3" fmla="*/ 243831 h 250356"/>
              <a:gd name="connsiteX4" fmla="*/ 555989 w 7410185"/>
              <a:gd name="connsiteY4" fmla="*/ 0 h 250356"/>
              <a:gd name="connsiteX0" fmla="*/ 539319 w 7393515"/>
              <a:gd name="connsiteY0" fmla="*/ 0 h 250356"/>
              <a:gd name="connsiteX1" fmla="*/ 7393515 w 7393515"/>
              <a:gd name="connsiteY1" fmla="*/ 9803 h 250356"/>
              <a:gd name="connsiteX2" fmla="*/ 7393515 w 7393515"/>
              <a:gd name="connsiteY2" fmla="*/ 250356 h 250356"/>
              <a:gd name="connsiteX3" fmla="*/ 0 w 7393515"/>
              <a:gd name="connsiteY3" fmla="*/ 236535 h 250356"/>
              <a:gd name="connsiteX4" fmla="*/ 539319 w 7393515"/>
              <a:gd name="connsiteY4" fmla="*/ 0 h 25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3515" h="250356">
                <a:moveTo>
                  <a:pt x="539319" y="0"/>
                </a:moveTo>
                <a:lnTo>
                  <a:pt x="7393515" y="9803"/>
                </a:lnTo>
                <a:lnTo>
                  <a:pt x="7393515" y="250356"/>
                </a:lnTo>
                <a:lnTo>
                  <a:pt x="0" y="236535"/>
                </a:lnTo>
                <a:lnTo>
                  <a:pt x="539319" y="0"/>
                </a:lnTo>
                <a:close/>
              </a:path>
            </a:pathLst>
          </a:custGeom>
          <a:solidFill>
            <a:srgbClr val="71AEE7"/>
          </a:solidFill>
          <a:ln>
            <a:solidFill>
              <a:srgbClr val="70AE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808641-F658-49E3-AB37-7EABD2D35084}"/>
              </a:ext>
            </a:extLst>
          </p:cNvPr>
          <p:cNvSpPr/>
          <p:nvPr/>
        </p:nvSpPr>
        <p:spPr>
          <a:xfrm rot="1418761">
            <a:off x="-1517137" y="1546954"/>
            <a:ext cx="8954546" cy="5581420"/>
          </a:xfrm>
          <a:custGeom>
            <a:avLst/>
            <a:gdLst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85168 w 8885168"/>
              <a:gd name="connsiteY2" fmla="*/ 6283048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73452 w 8885168"/>
              <a:gd name="connsiteY2" fmla="*/ 3501512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4920792"/>
              <a:gd name="connsiteX1" fmla="*/ 8885168 w 8885168"/>
              <a:gd name="connsiteY1" fmla="*/ 0 h 4920792"/>
              <a:gd name="connsiteX2" fmla="*/ 8873452 w 8885168"/>
              <a:gd name="connsiteY2" fmla="*/ 3501512 h 4920792"/>
              <a:gd name="connsiteX3" fmla="*/ 3230009 w 8885168"/>
              <a:gd name="connsiteY3" fmla="*/ 4920792 h 4920792"/>
              <a:gd name="connsiteX4" fmla="*/ 0 w 8885168"/>
              <a:gd name="connsiteY4" fmla="*/ 0 h 4920792"/>
              <a:gd name="connsiteX0" fmla="*/ 0 w 8885168"/>
              <a:gd name="connsiteY0" fmla="*/ 0 h 5570057"/>
              <a:gd name="connsiteX1" fmla="*/ 8885168 w 8885168"/>
              <a:gd name="connsiteY1" fmla="*/ 0 h 5570057"/>
              <a:gd name="connsiteX2" fmla="*/ 8873452 w 8885168"/>
              <a:gd name="connsiteY2" fmla="*/ 3501512 h 5570057"/>
              <a:gd name="connsiteX3" fmla="*/ 2412098 w 8885168"/>
              <a:gd name="connsiteY3" fmla="*/ 5570057 h 5570057"/>
              <a:gd name="connsiteX4" fmla="*/ 0 w 8885168"/>
              <a:gd name="connsiteY4" fmla="*/ 0 h 5570057"/>
              <a:gd name="connsiteX0" fmla="*/ 0 w 8910260"/>
              <a:gd name="connsiteY0" fmla="*/ 0 h 5579867"/>
              <a:gd name="connsiteX1" fmla="*/ 8910260 w 8910260"/>
              <a:gd name="connsiteY1" fmla="*/ 9810 h 5579867"/>
              <a:gd name="connsiteX2" fmla="*/ 8898544 w 8910260"/>
              <a:gd name="connsiteY2" fmla="*/ 3511322 h 5579867"/>
              <a:gd name="connsiteX3" fmla="*/ 2437190 w 8910260"/>
              <a:gd name="connsiteY3" fmla="*/ 5579867 h 5579867"/>
              <a:gd name="connsiteX4" fmla="*/ 0 w 8910260"/>
              <a:gd name="connsiteY4" fmla="*/ 0 h 5579867"/>
              <a:gd name="connsiteX0" fmla="*/ 0 w 8950379"/>
              <a:gd name="connsiteY0" fmla="*/ 0 h 5592098"/>
              <a:gd name="connsiteX1" fmla="*/ 8950379 w 8950379"/>
              <a:gd name="connsiteY1" fmla="*/ 22041 h 5592098"/>
              <a:gd name="connsiteX2" fmla="*/ 8938663 w 8950379"/>
              <a:gd name="connsiteY2" fmla="*/ 3523553 h 5592098"/>
              <a:gd name="connsiteX3" fmla="*/ 2477309 w 8950379"/>
              <a:gd name="connsiteY3" fmla="*/ 5592098 h 5592098"/>
              <a:gd name="connsiteX4" fmla="*/ 0 w 8950379"/>
              <a:gd name="connsiteY4" fmla="*/ 0 h 5592098"/>
              <a:gd name="connsiteX0" fmla="*/ 0 w 8954546"/>
              <a:gd name="connsiteY0" fmla="*/ 0 h 5590273"/>
              <a:gd name="connsiteX1" fmla="*/ 8954546 w 8954546"/>
              <a:gd name="connsiteY1" fmla="*/ 20216 h 5590273"/>
              <a:gd name="connsiteX2" fmla="*/ 8942830 w 8954546"/>
              <a:gd name="connsiteY2" fmla="*/ 3521728 h 5590273"/>
              <a:gd name="connsiteX3" fmla="*/ 2481476 w 8954546"/>
              <a:gd name="connsiteY3" fmla="*/ 5590273 h 5590273"/>
              <a:gd name="connsiteX4" fmla="*/ 0 w 8954546"/>
              <a:gd name="connsiteY4" fmla="*/ 0 h 5590273"/>
              <a:gd name="connsiteX0" fmla="*/ 0 w 8954546"/>
              <a:gd name="connsiteY0" fmla="*/ 0 h 5581420"/>
              <a:gd name="connsiteX1" fmla="*/ 8954546 w 8954546"/>
              <a:gd name="connsiteY1" fmla="*/ 20216 h 5581420"/>
              <a:gd name="connsiteX2" fmla="*/ 8942830 w 8954546"/>
              <a:gd name="connsiteY2" fmla="*/ 3521728 h 5581420"/>
              <a:gd name="connsiteX3" fmla="*/ 2467668 w 8954546"/>
              <a:gd name="connsiteY3" fmla="*/ 5581420 h 5581420"/>
              <a:gd name="connsiteX4" fmla="*/ 0 w 8954546"/>
              <a:gd name="connsiteY4" fmla="*/ 0 h 55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4546" h="5581420">
                <a:moveTo>
                  <a:pt x="0" y="0"/>
                </a:moveTo>
                <a:lnTo>
                  <a:pt x="8954546" y="20216"/>
                </a:lnTo>
                <a:cubicBezTo>
                  <a:pt x="8950641" y="1187387"/>
                  <a:pt x="8946735" y="2354557"/>
                  <a:pt x="8942830" y="3521728"/>
                </a:cubicBezTo>
                <a:lnTo>
                  <a:pt x="2467668" y="5581420"/>
                </a:lnTo>
                <a:lnTo>
                  <a:pt x="0" y="0"/>
                </a:lnTo>
                <a:close/>
              </a:path>
            </a:pathLst>
          </a:custGeom>
          <a:solidFill>
            <a:srgbClr val="D8EDFF"/>
          </a:solidFill>
          <a:ln>
            <a:solidFill>
              <a:srgbClr val="D8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DA2DC2-2AEB-450E-BABD-6E5633ED3133}"/>
              </a:ext>
            </a:extLst>
          </p:cNvPr>
          <p:cNvSpPr/>
          <p:nvPr/>
        </p:nvSpPr>
        <p:spPr>
          <a:xfrm>
            <a:off x="0" y="5962650"/>
            <a:ext cx="9525000" cy="895350"/>
          </a:xfrm>
          <a:prstGeom prst="rect">
            <a:avLst/>
          </a:prstGeom>
          <a:solidFill>
            <a:srgbClr val="71AEE5"/>
          </a:solidFill>
          <a:ln>
            <a:solidFill>
              <a:srgbClr val="71A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07AB4-88E9-41E3-A992-97EB2CEB810E}"/>
              </a:ext>
            </a:extLst>
          </p:cNvPr>
          <p:cNvSpPr txBox="1"/>
          <p:nvPr/>
        </p:nvSpPr>
        <p:spPr>
          <a:xfrm>
            <a:off x="6280887" y="131023"/>
            <a:ext cx="5322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Сухачев Сергей Николаевич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0371F-B86F-40AF-9837-7E2B7A8CC85E}"/>
              </a:ext>
            </a:extLst>
          </p:cNvPr>
          <p:cNvSpPr txBox="1"/>
          <p:nvPr/>
        </p:nvSpPr>
        <p:spPr>
          <a:xfrm>
            <a:off x="150693" y="2622882"/>
            <a:ext cx="83267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 обо мне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филиала Уренгойская ГРЭС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«Интер РАО – Электрогенерация»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Городской Думы муниципального образования город Новый Уренгой седьмого созыва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депутатской фракции Партии «ЕДИНАЯ РОССИЯ»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"/>
    </mc:Choice>
    <mc:Fallback xmlns="">
      <p:transition spd="slow" advTm="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137B92-A624-46FB-B304-D17067D8E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82275"/>
            <a:ext cx="6477001" cy="4857751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CF7588-0103-49DC-846E-A941483CB712}"/>
              </a:ext>
            </a:extLst>
          </p:cNvPr>
          <p:cNvSpPr/>
          <p:nvPr/>
        </p:nvSpPr>
        <p:spPr>
          <a:xfrm rot="20697151">
            <a:off x="-737366" y="-1445684"/>
            <a:ext cx="12838642" cy="3963454"/>
          </a:xfrm>
          <a:custGeom>
            <a:avLst/>
            <a:gdLst>
              <a:gd name="connsiteX0" fmla="*/ 0 w 13059471"/>
              <a:gd name="connsiteY0" fmla="*/ 0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0 w 13059471"/>
              <a:gd name="connsiteY4" fmla="*/ 0 h 4230714"/>
              <a:gd name="connsiteX0" fmla="*/ 1506474 w 13059471"/>
              <a:gd name="connsiteY0" fmla="*/ 46729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506474 w 13059471"/>
              <a:gd name="connsiteY4" fmla="*/ 467291 h 4230714"/>
              <a:gd name="connsiteX0" fmla="*/ 1217750 w 13059471"/>
              <a:gd name="connsiteY0" fmla="*/ 29000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217750 w 13059471"/>
              <a:gd name="connsiteY4" fmla="*/ 290001 h 4230714"/>
              <a:gd name="connsiteX0" fmla="*/ 1086817 w 12928538"/>
              <a:gd name="connsiteY0" fmla="*/ 290001 h 4253455"/>
              <a:gd name="connsiteX1" fmla="*/ 12928538 w 12928538"/>
              <a:gd name="connsiteY1" fmla="*/ 0 h 4253455"/>
              <a:gd name="connsiteX2" fmla="*/ 12928538 w 12928538"/>
              <a:gd name="connsiteY2" fmla="*/ 4230714 h 4253455"/>
              <a:gd name="connsiteX3" fmla="*/ 0 w 12928538"/>
              <a:gd name="connsiteY3" fmla="*/ 4253455 h 4253455"/>
              <a:gd name="connsiteX4" fmla="*/ 1086817 w 12928538"/>
              <a:gd name="connsiteY4" fmla="*/ 290001 h 4253455"/>
              <a:gd name="connsiteX0" fmla="*/ 1086817 w 12928538"/>
              <a:gd name="connsiteY0" fmla="*/ 0 h 3963454"/>
              <a:gd name="connsiteX1" fmla="*/ 12593270 w 12928538"/>
              <a:gd name="connsiteY1" fmla="*/ 2996196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928538"/>
              <a:gd name="connsiteY0" fmla="*/ 0 h 3963454"/>
              <a:gd name="connsiteX1" fmla="*/ 12809157 w 12928538"/>
              <a:gd name="connsiteY1" fmla="*/ 3166363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45682 w 12809157"/>
              <a:gd name="connsiteY2" fmla="*/ 3926964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34065 w 12809157"/>
              <a:gd name="connsiteY2" fmla="*/ 3923840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38642"/>
              <a:gd name="connsiteY0" fmla="*/ 0 h 3963454"/>
              <a:gd name="connsiteX1" fmla="*/ 12838642 w 12838642"/>
              <a:gd name="connsiteY1" fmla="*/ 3149373 h 3963454"/>
              <a:gd name="connsiteX2" fmla="*/ 12634065 w 12838642"/>
              <a:gd name="connsiteY2" fmla="*/ 3923840 h 3963454"/>
              <a:gd name="connsiteX3" fmla="*/ 0 w 12838642"/>
              <a:gd name="connsiteY3" fmla="*/ 3963454 h 3963454"/>
              <a:gd name="connsiteX4" fmla="*/ 1086817 w 12838642"/>
              <a:gd name="connsiteY4" fmla="*/ 0 h 396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8642" h="3963454">
                <a:moveTo>
                  <a:pt x="1086817" y="0"/>
                </a:moveTo>
                <a:lnTo>
                  <a:pt x="12838642" y="3149373"/>
                </a:lnTo>
                <a:lnTo>
                  <a:pt x="12634065" y="3923840"/>
                </a:lnTo>
                <a:lnTo>
                  <a:pt x="0" y="3963454"/>
                </a:lnTo>
                <a:lnTo>
                  <a:pt x="1086817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279B19-D414-4B28-BE53-2AB8F0EB3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23509" r="11728" b="29123"/>
          <a:stretch/>
        </p:blipFill>
        <p:spPr>
          <a:xfrm>
            <a:off x="9013659" y="899490"/>
            <a:ext cx="2707105" cy="324852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8B4DDF33-3000-439E-A630-698E7AB527B4}"/>
              </a:ext>
            </a:extLst>
          </p:cNvPr>
          <p:cNvSpPr/>
          <p:nvPr/>
        </p:nvSpPr>
        <p:spPr>
          <a:xfrm rot="1418761">
            <a:off x="-1864809" y="2474225"/>
            <a:ext cx="13731934" cy="6315030"/>
          </a:xfrm>
          <a:custGeom>
            <a:avLst/>
            <a:gdLst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85168 w 8885168"/>
              <a:gd name="connsiteY2" fmla="*/ 6283048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73452 w 8885168"/>
              <a:gd name="connsiteY2" fmla="*/ 3501512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4920792"/>
              <a:gd name="connsiteX1" fmla="*/ 8885168 w 8885168"/>
              <a:gd name="connsiteY1" fmla="*/ 0 h 4920792"/>
              <a:gd name="connsiteX2" fmla="*/ 8873452 w 8885168"/>
              <a:gd name="connsiteY2" fmla="*/ 3501512 h 4920792"/>
              <a:gd name="connsiteX3" fmla="*/ 3230009 w 8885168"/>
              <a:gd name="connsiteY3" fmla="*/ 4920792 h 4920792"/>
              <a:gd name="connsiteX4" fmla="*/ 0 w 8885168"/>
              <a:gd name="connsiteY4" fmla="*/ 0 h 4920792"/>
              <a:gd name="connsiteX0" fmla="*/ 0 w 8885168"/>
              <a:gd name="connsiteY0" fmla="*/ 0 h 5570057"/>
              <a:gd name="connsiteX1" fmla="*/ 8885168 w 8885168"/>
              <a:gd name="connsiteY1" fmla="*/ 0 h 5570057"/>
              <a:gd name="connsiteX2" fmla="*/ 8873452 w 8885168"/>
              <a:gd name="connsiteY2" fmla="*/ 3501512 h 5570057"/>
              <a:gd name="connsiteX3" fmla="*/ 2412098 w 8885168"/>
              <a:gd name="connsiteY3" fmla="*/ 5570057 h 5570057"/>
              <a:gd name="connsiteX4" fmla="*/ 0 w 8885168"/>
              <a:gd name="connsiteY4" fmla="*/ 0 h 5570057"/>
              <a:gd name="connsiteX0" fmla="*/ 0 w 8910260"/>
              <a:gd name="connsiteY0" fmla="*/ 0 h 5579867"/>
              <a:gd name="connsiteX1" fmla="*/ 8910260 w 8910260"/>
              <a:gd name="connsiteY1" fmla="*/ 9810 h 5579867"/>
              <a:gd name="connsiteX2" fmla="*/ 8898544 w 8910260"/>
              <a:gd name="connsiteY2" fmla="*/ 3511322 h 5579867"/>
              <a:gd name="connsiteX3" fmla="*/ 2437190 w 8910260"/>
              <a:gd name="connsiteY3" fmla="*/ 5579867 h 5579867"/>
              <a:gd name="connsiteX4" fmla="*/ 0 w 8910260"/>
              <a:gd name="connsiteY4" fmla="*/ 0 h 5579867"/>
              <a:gd name="connsiteX0" fmla="*/ 0 w 8950379"/>
              <a:gd name="connsiteY0" fmla="*/ 0 h 5592098"/>
              <a:gd name="connsiteX1" fmla="*/ 8950379 w 8950379"/>
              <a:gd name="connsiteY1" fmla="*/ 22041 h 5592098"/>
              <a:gd name="connsiteX2" fmla="*/ 8938663 w 8950379"/>
              <a:gd name="connsiteY2" fmla="*/ 3523553 h 5592098"/>
              <a:gd name="connsiteX3" fmla="*/ 2477309 w 8950379"/>
              <a:gd name="connsiteY3" fmla="*/ 5592098 h 5592098"/>
              <a:gd name="connsiteX4" fmla="*/ 0 w 8950379"/>
              <a:gd name="connsiteY4" fmla="*/ 0 h 5592098"/>
              <a:gd name="connsiteX0" fmla="*/ 0 w 8954546"/>
              <a:gd name="connsiteY0" fmla="*/ 0 h 5590273"/>
              <a:gd name="connsiteX1" fmla="*/ 8954546 w 8954546"/>
              <a:gd name="connsiteY1" fmla="*/ 20216 h 5590273"/>
              <a:gd name="connsiteX2" fmla="*/ 8942830 w 8954546"/>
              <a:gd name="connsiteY2" fmla="*/ 3521728 h 5590273"/>
              <a:gd name="connsiteX3" fmla="*/ 2481476 w 8954546"/>
              <a:gd name="connsiteY3" fmla="*/ 5590273 h 5590273"/>
              <a:gd name="connsiteX4" fmla="*/ 0 w 8954546"/>
              <a:gd name="connsiteY4" fmla="*/ 0 h 5590273"/>
              <a:gd name="connsiteX0" fmla="*/ 0 w 8954546"/>
              <a:gd name="connsiteY0" fmla="*/ 0 h 5581420"/>
              <a:gd name="connsiteX1" fmla="*/ 8954546 w 8954546"/>
              <a:gd name="connsiteY1" fmla="*/ 20216 h 5581420"/>
              <a:gd name="connsiteX2" fmla="*/ 8942830 w 8954546"/>
              <a:gd name="connsiteY2" fmla="*/ 3521728 h 5581420"/>
              <a:gd name="connsiteX3" fmla="*/ 2467668 w 8954546"/>
              <a:gd name="connsiteY3" fmla="*/ 5581420 h 5581420"/>
              <a:gd name="connsiteX4" fmla="*/ 0 w 8954546"/>
              <a:gd name="connsiteY4" fmla="*/ 0 h 5581420"/>
              <a:gd name="connsiteX0" fmla="*/ 0 w 13894904"/>
              <a:gd name="connsiteY0" fmla="*/ 0 h 5581420"/>
              <a:gd name="connsiteX1" fmla="*/ 8954546 w 13894904"/>
              <a:gd name="connsiteY1" fmla="*/ 20216 h 5581420"/>
              <a:gd name="connsiteX2" fmla="*/ 13894902 w 13894904"/>
              <a:gd name="connsiteY2" fmla="*/ 1392887 h 5581420"/>
              <a:gd name="connsiteX3" fmla="*/ 2467668 w 13894904"/>
              <a:gd name="connsiteY3" fmla="*/ 5581420 h 5581420"/>
              <a:gd name="connsiteX4" fmla="*/ 0 w 13894904"/>
              <a:gd name="connsiteY4" fmla="*/ 0 h 5581420"/>
              <a:gd name="connsiteX0" fmla="*/ 0 w 13894924"/>
              <a:gd name="connsiteY0" fmla="*/ 0 h 5581420"/>
              <a:gd name="connsiteX1" fmla="*/ 13403638 w 13894924"/>
              <a:gd name="connsiteY1" fmla="*/ 42347 h 5581420"/>
              <a:gd name="connsiteX2" fmla="*/ 13894902 w 13894924"/>
              <a:gd name="connsiteY2" fmla="*/ 1392887 h 5581420"/>
              <a:gd name="connsiteX3" fmla="*/ 2467668 w 13894924"/>
              <a:gd name="connsiteY3" fmla="*/ 5581420 h 5581420"/>
              <a:gd name="connsiteX4" fmla="*/ 0 w 13894924"/>
              <a:gd name="connsiteY4" fmla="*/ 0 h 5581420"/>
              <a:gd name="connsiteX0" fmla="*/ 0 w 13897921"/>
              <a:gd name="connsiteY0" fmla="*/ 0 h 5581420"/>
              <a:gd name="connsiteX1" fmla="*/ 13403638 w 13897921"/>
              <a:gd name="connsiteY1" fmla="*/ 42347 h 5581420"/>
              <a:gd name="connsiteX2" fmla="*/ 13894902 w 13897921"/>
              <a:gd name="connsiteY2" fmla="*/ 1392887 h 5581420"/>
              <a:gd name="connsiteX3" fmla="*/ 2467668 w 13897921"/>
              <a:gd name="connsiteY3" fmla="*/ 5581420 h 5581420"/>
              <a:gd name="connsiteX4" fmla="*/ 0 w 13897921"/>
              <a:gd name="connsiteY4" fmla="*/ 0 h 5581420"/>
              <a:gd name="connsiteX0" fmla="*/ 0 w 13897921"/>
              <a:gd name="connsiteY0" fmla="*/ 0 h 6315030"/>
              <a:gd name="connsiteX1" fmla="*/ 13403638 w 13897921"/>
              <a:gd name="connsiteY1" fmla="*/ 42347 h 6315030"/>
              <a:gd name="connsiteX2" fmla="*/ 13894902 w 13897921"/>
              <a:gd name="connsiteY2" fmla="*/ 1392887 h 6315030"/>
              <a:gd name="connsiteX3" fmla="*/ 2802010 w 13897921"/>
              <a:gd name="connsiteY3" fmla="*/ 6315030 h 6315030"/>
              <a:gd name="connsiteX4" fmla="*/ 0 w 13897921"/>
              <a:gd name="connsiteY4" fmla="*/ 0 h 6315030"/>
              <a:gd name="connsiteX0" fmla="*/ 0 w 13751335"/>
              <a:gd name="connsiteY0" fmla="*/ 0 h 6315030"/>
              <a:gd name="connsiteX1" fmla="*/ 13403638 w 13751335"/>
              <a:gd name="connsiteY1" fmla="*/ 42347 h 6315030"/>
              <a:gd name="connsiteX2" fmla="*/ 13685496 w 13751335"/>
              <a:gd name="connsiteY2" fmla="*/ 1484575 h 6315030"/>
              <a:gd name="connsiteX3" fmla="*/ 2802010 w 13751335"/>
              <a:gd name="connsiteY3" fmla="*/ 6315030 h 6315030"/>
              <a:gd name="connsiteX4" fmla="*/ 0 w 13751335"/>
              <a:gd name="connsiteY4" fmla="*/ 0 h 6315030"/>
              <a:gd name="connsiteX0" fmla="*/ 0 w 13731934"/>
              <a:gd name="connsiteY0" fmla="*/ 0 h 6315030"/>
              <a:gd name="connsiteX1" fmla="*/ 13360923 w 13731934"/>
              <a:gd name="connsiteY1" fmla="*/ 34782 h 6315030"/>
              <a:gd name="connsiteX2" fmla="*/ 13685496 w 13731934"/>
              <a:gd name="connsiteY2" fmla="*/ 1484575 h 6315030"/>
              <a:gd name="connsiteX3" fmla="*/ 2802010 w 13731934"/>
              <a:gd name="connsiteY3" fmla="*/ 6315030 h 6315030"/>
              <a:gd name="connsiteX4" fmla="*/ 0 w 13731934"/>
              <a:gd name="connsiteY4" fmla="*/ 0 h 631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1934" h="6315030">
                <a:moveTo>
                  <a:pt x="0" y="0"/>
                </a:moveTo>
                <a:lnTo>
                  <a:pt x="13360923" y="34782"/>
                </a:lnTo>
                <a:cubicBezTo>
                  <a:pt x="13908211" y="1380914"/>
                  <a:pt x="13689401" y="317404"/>
                  <a:pt x="13685496" y="1484575"/>
                </a:cubicBezTo>
                <a:lnTo>
                  <a:pt x="2802010" y="6315030"/>
                </a:lnTo>
                <a:lnTo>
                  <a:pt x="0" y="0"/>
                </a:lnTo>
                <a:close/>
              </a:path>
            </a:pathLst>
          </a:custGeom>
          <a:solidFill>
            <a:srgbClr val="D8EDFF"/>
          </a:solidFill>
          <a:ln>
            <a:solidFill>
              <a:srgbClr val="D8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219C37-069D-487D-8D2E-5D36942BE087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rgbClr val="71AEE5"/>
          </a:solidFill>
          <a:ln>
            <a:solidFill>
              <a:srgbClr val="71A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675E4-77BD-4671-BA2A-0B88C51823AB}"/>
              </a:ext>
            </a:extLst>
          </p:cNvPr>
          <p:cNvSpPr txBox="1"/>
          <p:nvPr/>
        </p:nvSpPr>
        <p:spPr>
          <a:xfrm>
            <a:off x="413889" y="3464568"/>
            <a:ext cx="4415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 участие в высадке саженцев в рамках международной акции «Сад памяти»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44A22-2A42-4DBA-90B4-1EB6F35EF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7" b="20527"/>
          <a:stretch/>
        </p:blipFill>
        <p:spPr>
          <a:xfrm>
            <a:off x="288398" y="980570"/>
            <a:ext cx="2798162" cy="25079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06665E22-19A7-4BF8-899D-3FB801AD9008}"/>
              </a:ext>
            </a:extLst>
          </p:cNvPr>
          <p:cNvSpPr/>
          <p:nvPr/>
        </p:nvSpPr>
        <p:spPr>
          <a:xfrm rot="1418301">
            <a:off x="-527811" y="2431482"/>
            <a:ext cx="13340330" cy="274226"/>
          </a:xfrm>
          <a:custGeom>
            <a:avLst/>
            <a:gdLst>
              <a:gd name="connsiteX0" fmla="*/ 0 w 7282561"/>
              <a:gd name="connsiteY0" fmla="*/ 0 h 240553"/>
              <a:gd name="connsiteX1" fmla="*/ 7282561 w 7282561"/>
              <a:gd name="connsiteY1" fmla="*/ 0 h 240553"/>
              <a:gd name="connsiteX2" fmla="*/ 7282561 w 7282561"/>
              <a:gd name="connsiteY2" fmla="*/ 240553 h 240553"/>
              <a:gd name="connsiteX3" fmla="*/ 0 w 7282561"/>
              <a:gd name="connsiteY3" fmla="*/ 240553 h 240553"/>
              <a:gd name="connsiteX4" fmla="*/ 0 w 7282561"/>
              <a:gd name="connsiteY4" fmla="*/ 0 h 240553"/>
              <a:gd name="connsiteX0" fmla="*/ 127624 w 7410185"/>
              <a:gd name="connsiteY0" fmla="*/ 0 h 240553"/>
              <a:gd name="connsiteX1" fmla="*/ 7410185 w 7410185"/>
              <a:gd name="connsiteY1" fmla="*/ 0 h 240553"/>
              <a:gd name="connsiteX2" fmla="*/ 7410185 w 7410185"/>
              <a:gd name="connsiteY2" fmla="*/ 240553 h 240553"/>
              <a:gd name="connsiteX3" fmla="*/ 0 w 7410185"/>
              <a:gd name="connsiteY3" fmla="*/ 234028 h 240553"/>
              <a:gd name="connsiteX4" fmla="*/ 127624 w 7410185"/>
              <a:gd name="connsiteY4" fmla="*/ 0 h 240553"/>
              <a:gd name="connsiteX0" fmla="*/ 584123 w 7410185"/>
              <a:gd name="connsiteY0" fmla="*/ 0 h 242806"/>
              <a:gd name="connsiteX1" fmla="*/ 7410185 w 7410185"/>
              <a:gd name="connsiteY1" fmla="*/ 2253 h 242806"/>
              <a:gd name="connsiteX2" fmla="*/ 7410185 w 7410185"/>
              <a:gd name="connsiteY2" fmla="*/ 242806 h 242806"/>
              <a:gd name="connsiteX3" fmla="*/ 0 w 7410185"/>
              <a:gd name="connsiteY3" fmla="*/ 236281 h 242806"/>
              <a:gd name="connsiteX4" fmla="*/ 584123 w 7410185"/>
              <a:gd name="connsiteY4" fmla="*/ 0 h 242806"/>
              <a:gd name="connsiteX0" fmla="*/ 555989 w 7410185"/>
              <a:gd name="connsiteY0" fmla="*/ 0 h 250356"/>
              <a:gd name="connsiteX1" fmla="*/ 7410185 w 7410185"/>
              <a:gd name="connsiteY1" fmla="*/ 9803 h 250356"/>
              <a:gd name="connsiteX2" fmla="*/ 7410185 w 7410185"/>
              <a:gd name="connsiteY2" fmla="*/ 250356 h 250356"/>
              <a:gd name="connsiteX3" fmla="*/ 0 w 7410185"/>
              <a:gd name="connsiteY3" fmla="*/ 243831 h 250356"/>
              <a:gd name="connsiteX4" fmla="*/ 555989 w 7410185"/>
              <a:gd name="connsiteY4" fmla="*/ 0 h 250356"/>
              <a:gd name="connsiteX0" fmla="*/ 539319 w 7393515"/>
              <a:gd name="connsiteY0" fmla="*/ 0 h 250356"/>
              <a:gd name="connsiteX1" fmla="*/ 7393515 w 7393515"/>
              <a:gd name="connsiteY1" fmla="*/ 9803 h 250356"/>
              <a:gd name="connsiteX2" fmla="*/ 7393515 w 7393515"/>
              <a:gd name="connsiteY2" fmla="*/ 250356 h 250356"/>
              <a:gd name="connsiteX3" fmla="*/ 0 w 7393515"/>
              <a:gd name="connsiteY3" fmla="*/ 236535 h 250356"/>
              <a:gd name="connsiteX4" fmla="*/ 539319 w 7393515"/>
              <a:gd name="connsiteY4" fmla="*/ 0 h 250356"/>
              <a:gd name="connsiteX0" fmla="*/ 539319 w 13340330"/>
              <a:gd name="connsiteY0" fmla="*/ 0 h 274226"/>
              <a:gd name="connsiteX1" fmla="*/ 7393515 w 13340330"/>
              <a:gd name="connsiteY1" fmla="*/ 9803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194966 w 13340330"/>
              <a:gd name="connsiteY1" fmla="*/ 31629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243878 w 13340330"/>
              <a:gd name="connsiteY1" fmla="*/ 23355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40330" h="274226">
                <a:moveTo>
                  <a:pt x="539319" y="0"/>
                </a:moveTo>
                <a:lnTo>
                  <a:pt x="13243878" y="23355"/>
                </a:lnTo>
                <a:lnTo>
                  <a:pt x="13340330" y="274226"/>
                </a:lnTo>
                <a:lnTo>
                  <a:pt x="0" y="236535"/>
                </a:lnTo>
                <a:lnTo>
                  <a:pt x="539319" y="0"/>
                </a:lnTo>
                <a:close/>
              </a:path>
            </a:pathLst>
          </a:custGeom>
          <a:solidFill>
            <a:srgbClr val="71AEE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BD409C06-CAB9-4ABE-B8D2-CB916687B007}"/>
              </a:ext>
            </a:extLst>
          </p:cNvPr>
          <p:cNvSpPr/>
          <p:nvPr/>
        </p:nvSpPr>
        <p:spPr>
          <a:xfrm rot="1418982">
            <a:off x="88513" y="2345484"/>
            <a:ext cx="12695553" cy="230858"/>
          </a:xfrm>
          <a:custGeom>
            <a:avLst/>
            <a:gdLst>
              <a:gd name="connsiteX0" fmla="*/ 0 w 7121505"/>
              <a:gd name="connsiteY0" fmla="*/ 0 h 184464"/>
              <a:gd name="connsiteX1" fmla="*/ 7121505 w 7121505"/>
              <a:gd name="connsiteY1" fmla="*/ 0 h 184464"/>
              <a:gd name="connsiteX2" fmla="*/ 7121505 w 7121505"/>
              <a:gd name="connsiteY2" fmla="*/ 184464 h 184464"/>
              <a:gd name="connsiteX3" fmla="*/ 0 w 7121505"/>
              <a:gd name="connsiteY3" fmla="*/ 184464 h 184464"/>
              <a:gd name="connsiteX4" fmla="*/ 0 w 7121505"/>
              <a:gd name="connsiteY4" fmla="*/ 0 h 184464"/>
              <a:gd name="connsiteX0" fmla="*/ 883002 w 7121505"/>
              <a:gd name="connsiteY0" fmla="*/ 0 h 186413"/>
              <a:gd name="connsiteX1" fmla="*/ 7121505 w 7121505"/>
              <a:gd name="connsiteY1" fmla="*/ 1949 h 186413"/>
              <a:gd name="connsiteX2" fmla="*/ 7121505 w 7121505"/>
              <a:gd name="connsiteY2" fmla="*/ 186413 h 186413"/>
              <a:gd name="connsiteX3" fmla="*/ 0 w 7121505"/>
              <a:gd name="connsiteY3" fmla="*/ 186413 h 186413"/>
              <a:gd name="connsiteX4" fmla="*/ 883002 w 7121505"/>
              <a:gd name="connsiteY4" fmla="*/ 0 h 186413"/>
              <a:gd name="connsiteX0" fmla="*/ 456500 w 6695003"/>
              <a:gd name="connsiteY0" fmla="*/ 0 h 186807"/>
              <a:gd name="connsiteX1" fmla="*/ 6695003 w 6695003"/>
              <a:gd name="connsiteY1" fmla="*/ 1949 h 186807"/>
              <a:gd name="connsiteX2" fmla="*/ 6695003 w 6695003"/>
              <a:gd name="connsiteY2" fmla="*/ 186413 h 186807"/>
              <a:gd name="connsiteX3" fmla="*/ 0 w 6695003"/>
              <a:gd name="connsiteY3" fmla="*/ 186807 h 186807"/>
              <a:gd name="connsiteX4" fmla="*/ 456500 w 6695003"/>
              <a:gd name="connsiteY4" fmla="*/ 0 h 186807"/>
              <a:gd name="connsiteX0" fmla="*/ 414038 w 6695003"/>
              <a:gd name="connsiteY0" fmla="*/ 0 h 193044"/>
              <a:gd name="connsiteX1" fmla="*/ 6695003 w 6695003"/>
              <a:gd name="connsiteY1" fmla="*/ 8186 h 193044"/>
              <a:gd name="connsiteX2" fmla="*/ 6695003 w 6695003"/>
              <a:gd name="connsiteY2" fmla="*/ 192650 h 193044"/>
              <a:gd name="connsiteX3" fmla="*/ 0 w 6695003"/>
              <a:gd name="connsiteY3" fmla="*/ 193044 h 193044"/>
              <a:gd name="connsiteX4" fmla="*/ 414038 w 6695003"/>
              <a:gd name="connsiteY4" fmla="*/ 0 h 19304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695003 w 6695003"/>
              <a:gd name="connsiteY2" fmla="*/ 19630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295728 w 6695003"/>
              <a:gd name="connsiteY2" fmla="*/ 19355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584502"/>
              <a:gd name="connsiteY0" fmla="*/ 0 h 196694"/>
              <a:gd name="connsiteX1" fmla="*/ 6584502 w 6584502"/>
              <a:gd name="connsiteY1" fmla="*/ 11232 h 196694"/>
              <a:gd name="connsiteX2" fmla="*/ 6295728 w 6584502"/>
              <a:gd name="connsiteY2" fmla="*/ 193550 h 196694"/>
              <a:gd name="connsiteX3" fmla="*/ 0 w 6584502"/>
              <a:gd name="connsiteY3" fmla="*/ 196694 h 196694"/>
              <a:gd name="connsiteX4" fmla="*/ 422372 w 6584502"/>
              <a:gd name="connsiteY4" fmla="*/ 0 h 196694"/>
              <a:gd name="connsiteX0" fmla="*/ 422372 w 6652280"/>
              <a:gd name="connsiteY0" fmla="*/ 0 h 196694"/>
              <a:gd name="connsiteX1" fmla="*/ 6584502 w 6652280"/>
              <a:gd name="connsiteY1" fmla="*/ 11232 h 196694"/>
              <a:gd name="connsiteX2" fmla="*/ 6652280 w 6652280"/>
              <a:gd name="connsiteY2" fmla="*/ 196636 h 196694"/>
              <a:gd name="connsiteX3" fmla="*/ 0 w 6652280"/>
              <a:gd name="connsiteY3" fmla="*/ 196694 h 196694"/>
              <a:gd name="connsiteX4" fmla="*/ 422372 w 6652280"/>
              <a:gd name="connsiteY4" fmla="*/ 0 h 196694"/>
              <a:gd name="connsiteX0" fmla="*/ 422372 w 12570580"/>
              <a:gd name="connsiteY0" fmla="*/ 0 h 196694"/>
              <a:gd name="connsiteX1" fmla="*/ 12570580 w 12570580"/>
              <a:gd name="connsiteY1" fmla="*/ 3597 h 196694"/>
              <a:gd name="connsiteX2" fmla="*/ 6652280 w 12570580"/>
              <a:gd name="connsiteY2" fmla="*/ 196636 h 196694"/>
              <a:gd name="connsiteX3" fmla="*/ 0 w 12570580"/>
              <a:gd name="connsiteY3" fmla="*/ 196694 h 196694"/>
              <a:gd name="connsiteX4" fmla="*/ 422372 w 12570580"/>
              <a:gd name="connsiteY4" fmla="*/ 0 h 196694"/>
              <a:gd name="connsiteX0" fmla="*/ 422372 w 12695553"/>
              <a:gd name="connsiteY0" fmla="*/ 0 h 229628"/>
              <a:gd name="connsiteX1" fmla="*/ 12570580 w 12695553"/>
              <a:gd name="connsiteY1" fmla="*/ 3597 h 229628"/>
              <a:gd name="connsiteX2" fmla="*/ 12695553 w 12695553"/>
              <a:gd name="connsiteY2" fmla="*/ 229628 h 229628"/>
              <a:gd name="connsiteX3" fmla="*/ 0 w 12695553"/>
              <a:gd name="connsiteY3" fmla="*/ 196694 h 229628"/>
              <a:gd name="connsiteX4" fmla="*/ 422372 w 12695553"/>
              <a:gd name="connsiteY4" fmla="*/ 0 h 229628"/>
              <a:gd name="connsiteX0" fmla="*/ 422372 w 12695553"/>
              <a:gd name="connsiteY0" fmla="*/ 1230 h 230858"/>
              <a:gd name="connsiteX1" fmla="*/ 12581601 w 12695553"/>
              <a:gd name="connsiteY1" fmla="*/ 0 h 230858"/>
              <a:gd name="connsiteX2" fmla="*/ 12695553 w 12695553"/>
              <a:gd name="connsiteY2" fmla="*/ 230858 h 230858"/>
              <a:gd name="connsiteX3" fmla="*/ 0 w 12695553"/>
              <a:gd name="connsiteY3" fmla="*/ 197924 h 230858"/>
              <a:gd name="connsiteX4" fmla="*/ 422372 w 12695553"/>
              <a:gd name="connsiteY4" fmla="*/ 1230 h 23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5553" h="230858">
                <a:moveTo>
                  <a:pt x="422372" y="1230"/>
                </a:moveTo>
                <a:lnTo>
                  <a:pt x="12581601" y="0"/>
                </a:lnTo>
                <a:lnTo>
                  <a:pt x="12695553" y="230858"/>
                </a:lnTo>
                <a:lnTo>
                  <a:pt x="0" y="197924"/>
                </a:lnTo>
                <a:lnTo>
                  <a:pt x="422372" y="1230"/>
                </a:lnTo>
                <a:close/>
              </a:path>
            </a:pathLst>
          </a:custGeom>
          <a:solidFill>
            <a:srgbClr val="5AA6E4">
              <a:alpha val="6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512E5-D243-4C1D-953A-E44BF8818B3C}"/>
              </a:ext>
            </a:extLst>
          </p:cNvPr>
          <p:cNvSpPr txBox="1"/>
          <p:nvPr/>
        </p:nvSpPr>
        <p:spPr>
          <a:xfrm>
            <a:off x="3972078" y="-6546"/>
            <a:ext cx="597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волонтерами и депутатами Городской Думы в рамках всероссийской акции «Сад Победы» высадили саженцы в микрорайоне Октябрьский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3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"/>
    </mc:Choice>
    <mc:Fallback xmlns="">
      <p:transition spd="slow" advTm="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5AA1E5-BC1A-4B59-A9D7-259EEA1B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68" y="282275"/>
            <a:ext cx="6494733" cy="487105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1B65E1-F50E-4E34-8FEE-D3721AAF0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0" r="20247" b="30000"/>
          <a:stretch/>
        </p:blipFill>
        <p:spPr>
          <a:xfrm>
            <a:off x="6917446" y="980326"/>
            <a:ext cx="2590800" cy="311420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341D2D-C110-433A-BE3F-27451BBA1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29471" r="19050"/>
          <a:stretch/>
        </p:blipFill>
        <p:spPr>
          <a:xfrm>
            <a:off x="9588965" y="1115343"/>
            <a:ext cx="2430582" cy="382652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id="{E3635C5F-2F15-4D17-865D-56569BF00284}"/>
              </a:ext>
            </a:extLst>
          </p:cNvPr>
          <p:cNvSpPr/>
          <p:nvPr/>
        </p:nvSpPr>
        <p:spPr>
          <a:xfrm rot="20697151">
            <a:off x="-737366" y="-1445684"/>
            <a:ext cx="12838642" cy="3963454"/>
          </a:xfrm>
          <a:custGeom>
            <a:avLst/>
            <a:gdLst>
              <a:gd name="connsiteX0" fmla="*/ 0 w 13059471"/>
              <a:gd name="connsiteY0" fmla="*/ 0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0 w 13059471"/>
              <a:gd name="connsiteY4" fmla="*/ 0 h 4230714"/>
              <a:gd name="connsiteX0" fmla="*/ 1506474 w 13059471"/>
              <a:gd name="connsiteY0" fmla="*/ 46729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506474 w 13059471"/>
              <a:gd name="connsiteY4" fmla="*/ 467291 h 4230714"/>
              <a:gd name="connsiteX0" fmla="*/ 1217750 w 13059471"/>
              <a:gd name="connsiteY0" fmla="*/ 29000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217750 w 13059471"/>
              <a:gd name="connsiteY4" fmla="*/ 290001 h 4230714"/>
              <a:gd name="connsiteX0" fmla="*/ 1086817 w 12928538"/>
              <a:gd name="connsiteY0" fmla="*/ 290001 h 4253455"/>
              <a:gd name="connsiteX1" fmla="*/ 12928538 w 12928538"/>
              <a:gd name="connsiteY1" fmla="*/ 0 h 4253455"/>
              <a:gd name="connsiteX2" fmla="*/ 12928538 w 12928538"/>
              <a:gd name="connsiteY2" fmla="*/ 4230714 h 4253455"/>
              <a:gd name="connsiteX3" fmla="*/ 0 w 12928538"/>
              <a:gd name="connsiteY3" fmla="*/ 4253455 h 4253455"/>
              <a:gd name="connsiteX4" fmla="*/ 1086817 w 12928538"/>
              <a:gd name="connsiteY4" fmla="*/ 290001 h 4253455"/>
              <a:gd name="connsiteX0" fmla="*/ 1086817 w 12928538"/>
              <a:gd name="connsiteY0" fmla="*/ 0 h 3963454"/>
              <a:gd name="connsiteX1" fmla="*/ 12593270 w 12928538"/>
              <a:gd name="connsiteY1" fmla="*/ 2996196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928538"/>
              <a:gd name="connsiteY0" fmla="*/ 0 h 3963454"/>
              <a:gd name="connsiteX1" fmla="*/ 12809157 w 12928538"/>
              <a:gd name="connsiteY1" fmla="*/ 3166363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45682 w 12809157"/>
              <a:gd name="connsiteY2" fmla="*/ 3926964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34065 w 12809157"/>
              <a:gd name="connsiteY2" fmla="*/ 3923840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38642"/>
              <a:gd name="connsiteY0" fmla="*/ 0 h 3963454"/>
              <a:gd name="connsiteX1" fmla="*/ 12838642 w 12838642"/>
              <a:gd name="connsiteY1" fmla="*/ 3149373 h 3963454"/>
              <a:gd name="connsiteX2" fmla="*/ 12634065 w 12838642"/>
              <a:gd name="connsiteY2" fmla="*/ 3923840 h 3963454"/>
              <a:gd name="connsiteX3" fmla="*/ 0 w 12838642"/>
              <a:gd name="connsiteY3" fmla="*/ 3963454 h 3963454"/>
              <a:gd name="connsiteX4" fmla="*/ 1086817 w 12838642"/>
              <a:gd name="connsiteY4" fmla="*/ 0 h 396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8642" h="3963454">
                <a:moveTo>
                  <a:pt x="1086817" y="0"/>
                </a:moveTo>
                <a:lnTo>
                  <a:pt x="12838642" y="3149373"/>
                </a:lnTo>
                <a:lnTo>
                  <a:pt x="12634065" y="3923840"/>
                </a:lnTo>
                <a:lnTo>
                  <a:pt x="0" y="3963454"/>
                </a:lnTo>
                <a:lnTo>
                  <a:pt x="1086817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A4A48A4B-7649-4D9E-9B81-8D51C39C84A7}"/>
              </a:ext>
            </a:extLst>
          </p:cNvPr>
          <p:cNvSpPr/>
          <p:nvPr/>
        </p:nvSpPr>
        <p:spPr>
          <a:xfrm rot="1418761">
            <a:off x="-1864809" y="2474225"/>
            <a:ext cx="13731934" cy="6315030"/>
          </a:xfrm>
          <a:custGeom>
            <a:avLst/>
            <a:gdLst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85168 w 8885168"/>
              <a:gd name="connsiteY2" fmla="*/ 6283048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73452 w 8885168"/>
              <a:gd name="connsiteY2" fmla="*/ 3501512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4920792"/>
              <a:gd name="connsiteX1" fmla="*/ 8885168 w 8885168"/>
              <a:gd name="connsiteY1" fmla="*/ 0 h 4920792"/>
              <a:gd name="connsiteX2" fmla="*/ 8873452 w 8885168"/>
              <a:gd name="connsiteY2" fmla="*/ 3501512 h 4920792"/>
              <a:gd name="connsiteX3" fmla="*/ 3230009 w 8885168"/>
              <a:gd name="connsiteY3" fmla="*/ 4920792 h 4920792"/>
              <a:gd name="connsiteX4" fmla="*/ 0 w 8885168"/>
              <a:gd name="connsiteY4" fmla="*/ 0 h 4920792"/>
              <a:gd name="connsiteX0" fmla="*/ 0 w 8885168"/>
              <a:gd name="connsiteY0" fmla="*/ 0 h 5570057"/>
              <a:gd name="connsiteX1" fmla="*/ 8885168 w 8885168"/>
              <a:gd name="connsiteY1" fmla="*/ 0 h 5570057"/>
              <a:gd name="connsiteX2" fmla="*/ 8873452 w 8885168"/>
              <a:gd name="connsiteY2" fmla="*/ 3501512 h 5570057"/>
              <a:gd name="connsiteX3" fmla="*/ 2412098 w 8885168"/>
              <a:gd name="connsiteY3" fmla="*/ 5570057 h 5570057"/>
              <a:gd name="connsiteX4" fmla="*/ 0 w 8885168"/>
              <a:gd name="connsiteY4" fmla="*/ 0 h 5570057"/>
              <a:gd name="connsiteX0" fmla="*/ 0 w 8910260"/>
              <a:gd name="connsiteY0" fmla="*/ 0 h 5579867"/>
              <a:gd name="connsiteX1" fmla="*/ 8910260 w 8910260"/>
              <a:gd name="connsiteY1" fmla="*/ 9810 h 5579867"/>
              <a:gd name="connsiteX2" fmla="*/ 8898544 w 8910260"/>
              <a:gd name="connsiteY2" fmla="*/ 3511322 h 5579867"/>
              <a:gd name="connsiteX3" fmla="*/ 2437190 w 8910260"/>
              <a:gd name="connsiteY3" fmla="*/ 5579867 h 5579867"/>
              <a:gd name="connsiteX4" fmla="*/ 0 w 8910260"/>
              <a:gd name="connsiteY4" fmla="*/ 0 h 5579867"/>
              <a:gd name="connsiteX0" fmla="*/ 0 w 8950379"/>
              <a:gd name="connsiteY0" fmla="*/ 0 h 5592098"/>
              <a:gd name="connsiteX1" fmla="*/ 8950379 w 8950379"/>
              <a:gd name="connsiteY1" fmla="*/ 22041 h 5592098"/>
              <a:gd name="connsiteX2" fmla="*/ 8938663 w 8950379"/>
              <a:gd name="connsiteY2" fmla="*/ 3523553 h 5592098"/>
              <a:gd name="connsiteX3" fmla="*/ 2477309 w 8950379"/>
              <a:gd name="connsiteY3" fmla="*/ 5592098 h 5592098"/>
              <a:gd name="connsiteX4" fmla="*/ 0 w 8950379"/>
              <a:gd name="connsiteY4" fmla="*/ 0 h 5592098"/>
              <a:gd name="connsiteX0" fmla="*/ 0 w 8954546"/>
              <a:gd name="connsiteY0" fmla="*/ 0 h 5590273"/>
              <a:gd name="connsiteX1" fmla="*/ 8954546 w 8954546"/>
              <a:gd name="connsiteY1" fmla="*/ 20216 h 5590273"/>
              <a:gd name="connsiteX2" fmla="*/ 8942830 w 8954546"/>
              <a:gd name="connsiteY2" fmla="*/ 3521728 h 5590273"/>
              <a:gd name="connsiteX3" fmla="*/ 2481476 w 8954546"/>
              <a:gd name="connsiteY3" fmla="*/ 5590273 h 5590273"/>
              <a:gd name="connsiteX4" fmla="*/ 0 w 8954546"/>
              <a:gd name="connsiteY4" fmla="*/ 0 h 5590273"/>
              <a:gd name="connsiteX0" fmla="*/ 0 w 8954546"/>
              <a:gd name="connsiteY0" fmla="*/ 0 h 5581420"/>
              <a:gd name="connsiteX1" fmla="*/ 8954546 w 8954546"/>
              <a:gd name="connsiteY1" fmla="*/ 20216 h 5581420"/>
              <a:gd name="connsiteX2" fmla="*/ 8942830 w 8954546"/>
              <a:gd name="connsiteY2" fmla="*/ 3521728 h 5581420"/>
              <a:gd name="connsiteX3" fmla="*/ 2467668 w 8954546"/>
              <a:gd name="connsiteY3" fmla="*/ 5581420 h 5581420"/>
              <a:gd name="connsiteX4" fmla="*/ 0 w 8954546"/>
              <a:gd name="connsiteY4" fmla="*/ 0 h 5581420"/>
              <a:gd name="connsiteX0" fmla="*/ 0 w 13894904"/>
              <a:gd name="connsiteY0" fmla="*/ 0 h 5581420"/>
              <a:gd name="connsiteX1" fmla="*/ 8954546 w 13894904"/>
              <a:gd name="connsiteY1" fmla="*/ 20216 h 5581420"/>
              <a:gd name="connsiteX2" fmla="*/ 13894902 w 13894904"/>
              <a:gd name="connsiteY2" fmla="*/ 1392887 h 5581420"/>
              <a:gd name="connsiteX3" fmla="*/ 2467668 w 13894904"/>
              <a:gd name="connsiteY3" fmla="*/ 5581420 h 5581420"/>
              <a:gd name="connsiteX4" fmla="*/ 0 w 13894904"/>
              <a:gd name="connsiteY4" fmla="*/ 0 h 5581420"/>
              <a:gd name="connsiteX0" fmla="*/ 0 w 13894924"/>
              <a:gd name="connsiteY0" fmla="*/ 0 h 5581420"/>
              <a:gd name="connsiteX1" fmla="*/ 13403638 w 13894924"/>
              <a:gd name="connsiteY1" fmla="*/ 42347 h 5581420"/>
              <a:gd name="connsiteX2" fmla="*/ 13894902 w 13894924"/>
              <a:gd name="connsiteY2" fmla="*/ 1392887 h 5581420"/>
              <a:gd name="connsiteX3" fmla="*/ 2467668 w 13894924"/>
              <a:gd name="connsiteY3" fmla="*/ 5581420 h 5581420"/>
              <a:gd name="connsiteX4" fmla="*/ 0 w 13894924"/>
              <a:gd name="connsiteY4" fmla="*/ 0 h 5581420"/>
              <a:gd name="connsiteX0" fmla="*/ 0 w 13897921"/>
              <a:gd name="connsiteY0" fmla="*/ 0 h 5581420"/>
              <a:gd name="connsiteX1" fmla="*/ 13403638 w 13897921"/>
              <a:gd name="connsiteY1" fmla="*/ 42347 h 5581420"/>
              <a:gd name="connsiteX2" fmla="*/ 13894902 w 13897921"/>
              <a:gd name="connsiteY2" fmla="*/ 1392887 h 5581420"/>
              <a:gd name="connsiteX3" fmla="*/ 2467668 w 13897921"/>
              <a:gd name="connsiteY3" fmla="*/ 5581420 h 5581420"/>
              <a:gd name="connsiteX4" fmla="*/ 0 w 13897921"/>
              <a:gd name="connsiteY4" fmla="*/ 0 h 5581420"/>
              <a:gd name="connsiteX0" fmla="*/ 0 w 13897921"/>
              <a:gd name="connsiteY0" fmla="*/ 0 h 6315030"/>
              <a:gd name="connsiteX1" fmla="*/ 13403638 w 13897921"/>
              <a:gd name="connsiteY1" fmla="*/ 42347 h 6315030"/>
              <a:gd name="connsiteX2" fmla="*/ 13894902 w 13897921"/>
              <a:gd name="connsiteY2" fmla="*/ 1392887 h 6315030"/>
              <a:gd name="connsiteX3" fmla="*/ 2802010 w 13897921"/>
              <a:gd name="connsiteY3" fmla="*/ 6315030 h 6315030"/>
              <a:gd name="connsiteX4" fmla="*/ 0 w 13897921"/>
              <a:gd name="connsiteY4" fmla="*/ 0 h 6315030"/>
              <a:gd name="connsiteX0" fmla="*/ 0 w 13751335"/>
              <a:gd name="connsiteY0" fmla="*/ 0 h 6315030"/>
              <a:gd name="connsiteX1" fmla="*/ 13403638 w 13751335"/>
              <a:gd name="connsiteY1" fmla="*/ 42347 h 6315030"/>
              <a:gd name="connsiteX2" fmla="*/ 13685496 w 13751335"/>
              <a:gd name="connsiteY2" fmla="*/ 1484575 h 6315030"/>
              <a:gd name="connsiteX3" fmla="*/ 2802010 w 13751335"/>
              <a:gd name="connsiteY3" fmla="*/ 6315030 h 6315030"/>
              <a:gd name="connsiteX4" fmla="*/ 0 w 13751335"/>
              <a:gd name="connsiteY4" fmla="*/ 0 h 6315030"/>
              <a:gd name="connsiteX0" fmla="*/ 0 w 13731934"/>
              <a:gd name="connsiteY0" fmla="*/ 0 h 6315030"/>
              <a:gd name="connsiteX1" fmla="*/ 13360923 w 13731934"/>
              <a:gd name="connsiteY1" fmla="*/ 34782 h 6315030"/>
              <a:gd name="connsiteX2" fmla="*/ 13685496 w 13731934"/>
              <a:gd name="connsiteY2" fmla="*/ 1484575 h 6315030"/>
              <a:gd name="connsiteX3" fmla="*/ 2802010 w 13731934"/>
              <a:gd name="connsiteY3" fmla="*/ 6315030 h 6315030"/>
              <a:gd name="connsiteX4" fmla="*/ 0 w 13731934"/>
              <a:gd name="connsiteY4" fmla="*/ 0 h 631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1934" h="6315030">
                <a:moveTo>
                  <a:pt x="0" y="0"/>
                </a:moveTo>
                <a:lnTo>
                  <a:pt x="13360923" y="34782"/>
                </a:lnTo>
                <a:cubicBezTo>
                  <a:pt x="13908211" y="1380914"/>
                  <a:pt x="13689401" y="317404"/>
                  <a:pt x="13685496" y="1484575"/>
                </a:cubicBezTo>
                <a:lnTo>
                  <a:pt x="2802010" y="6315030"/>
                </a:lnTo>
                <a:lnTo>
                  <a:pt x="0" y="0"/>
                </a:lnTo>
                <a:close/>
              </a:path>
            </a:pathLst>
          </a:custGeom>
          <a:solidFill>
            <a:srgbClr val="D8EDFF"/>
          </a:solidFill>
          <a:ln>
            <a:solidFill>
              <a:srgbClr val="D8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D2D2B4-45B8-45C4-A907-E61653B62518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rgbClr val="71AEE5"/>
          </a:solidFill>
          <a:ln>
            <a:solidFill>
              <a:srgbClr val="71AEE5"/>
            </a:solidFill>
          </a:ln>
          <a:effectLst>
            <a:glow rad="1651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ADC69-EAFD-43A0-A7A6-AEB5EBB1AE70}"/>
              </a:ext>
            </a:extLst>
          </p:cNvPr>
          <p:cNvSpPr txBox="1"/>
          <p:nvPr/>
        </p:nvSpPr>
        <p:spPr>
          <a:xfrm>
            <a:off x="6380377" y="374278"/>
            <a:ext cx="609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2020 года принял участие в акции «Ёлка заботы», исполняющей желания детей с ограниченными возможностями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9AF457-3B9F-415B-A319-8BD40A2C9C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0" r="12382" b="34883"/>
          <a:stretch/>
        </p:blipFill>
        <p:spPr>
          <a:xfrm>
            <a:off x="222988" y="715476"/>
            <a:ext cx="2846291" cy="322646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41B849E-13E5-4577-9770-2DF478453E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0" b="35922"/>
          <a:stretch/>
        </p:blipFill>
        <p:spPr>
          <a:xfrm>
            <a:off x="3069279" y="3941943"/>
            <a:ext cx="3090632" cy="27147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2E4A3C-DD40-4DDD-8E87-468488DBBD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1" b="34612"/>
          <a:stretch/>
        </p:blipFill>
        <p:spPr>
          <a:xfrm>
            <a:off x="222988" y="3922664"/>
            <a:ext cx="2752770" cy="273407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190C76-64AF-48F8-8A57-52B0679F641F}"/>
              </a:ext>
            </a:extLst>
          </p:cNvPr>
          <p:cNvSpPr/>
          <p:nvPr/>
        </p:nvSpPr>
        <p:spPr>
          <a:xfrm rot="1418982">
            <a:off x="88513" y="2345484"/>
            <a:ext cx="12695553" cy="230858"/>
          </a:xfrm>
          <a:custGeom>
            <a:avLst/>
            <a:gdLst>
              <a:gd name="connsiteX0" fmla="*/ 0 w 7121505"/>
              <a:gd name="connsiteY0" fmla="*/ 0 h 184464"/>
              <a:gd name="connsiteX1" fmla="*/ 7121505 w 7121505"/>
              <a:gd name="connsiteY1" fmla="*/ 0 h 184464"/>
              <a:gd name="connsiteX2" fmla="*/ 7121505 w 7121505"/>
              <a:gd name="connsiteY2" fmla="*/ 184464 h 184464"/>
              <a:gd name="connsiteX3" fmla="*/ 0 w 7121505"/>
              <a:gd name="connsiteY3" fmla="*/ 184464 h 184464"/>
              <a:gd name="connsiteX4" fmla="*/ 0 w 7121505"/>
              <a:gd name="connsiteY4" fmla="*/ 0 h 184464"/>
              <a:gd name="connsiteX0" fmla="*/ 883002 w 7121505"/>
              <a:gd name="connsiteY0" fmla="*/ 0 h 186413"/>
              <a:gd name="connsiteX1" fmla="*/ 7121505 w 7121505"/>
              <a:gd name="connsiteY1" fmla="*/ 1949 h 186413"/>
              <a:gd name="connsiteX2" fmla="*/ 7121505 w 7121505"/>
              <a:gd name="connsiteY2" fmla="*/ 186413 h 186413"/>
              <a:gd name="connsiteX3" fmla="*/ 0 w 7121505"/>
              <a:gd name="connsiteY3" fmla="*/ 186413 h 186413"/>
              <a:gd name="connsiteX4" fmla="*/ 883002 w 7121505"/>
              <a:gd name="connsiteY4" fmla="*/ 0 h 186413"/>
              <a:gd name="connsiteX0" fmla="*/ 456500 w 6695003"/>
              <a:gd name="connsiteY0" fmla="*/ 0 h 186807"/>
              <a:gd name="connsiteX1" fmla="*/ 6695003 w 6695003"/>
              <a:gd name="connsiteY1" fmla="*/ 1949 h 186807"/>
              <a:gd name="connsiteX2" fmla="*/ 6695003 w 6695003"/>
              <a:gd name="connsiteY2" fmla="*/ 186413 h 186807"/>
              <a:gd name="connsiteX3" fmla="*/ 0 w 6695003"/>
              <a:gd name="connsiteY3" fmla="*/ 186807 h 186807"/>
              <a:gd name="connsiteX4" fmla="*/ 456500 w 6695003"/>
              <a:gd name="connsiteY4" fmla="*/ 0 h 186807"/>
              <a:gd name="connsiteX0" fmla="*/ 414038 w 6695003"/>
              <a:gd name="connsiteY0" fmla="*/ 0 h 193044"/>
              <a:gd name="connsiteX1" fmla="*/ 6695003 w 6695003"/>
              <a:gd name="connsiteY1" fmla="*/ 8186 h 193044"/>
              <a:gd name="connsiteX2" fmla="*/ 6695003 w 6695003"/>
              <a:gd name="connsiteY2" fmla="*/ 192650 h 193044"/>
              <a:gd name="connsiteX3" fmla="*/ 0 w 6695003"/>
              <a:gd name="connsiteY3" fmla="*/ 193044 h 193044"/>
              <a:gd name="connsiteX4" fmla="*/ 414038 w 6695003"/>
              <a:gd name="connsiteY4" fmla="*/ 0 h 19304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695003 w 6695003"/>
              <a:gd name="connsiteY2" fmla="*/ 19630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295728 w 6695003"/>
              <a:gd name="connsiteY2" fmla="*/ 19355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584502"/>
              <a:gd name="connsiteY0" fmla="*/ 0 h 196694"/>
              <a:gd name="connsiteX1" fmla="*/ 6584502 w 6584502"/>
              <a:gd name="connsiteY1" fmla="*/ 11232 h 196694"/>
              <a:gd name="connsiteX2" fmla="*/ 6295728 w 6584502"/>
              <a:gd name="connsiteY2" fmla="*/ 193550 h 196694"/>
              <a:gd name="connsiteX3" fmla="*/ 0 w 6584502"/>
              <a:gd name="connsiteY3" fmla="*/ 196694 h 196694"/>
              <a:gd name="connsiteX4" fmla="*/ 422372 w 6584502"/>
              <a:gd name="connsiteY4" fmla="*/ 0 h 196694"/>
              <a:gd name="connsiteX0" fmla="*/ 422372 w 6652280"/>
              <a:gd name="connsiteY0" fmla="*/ 0 h 196694"/>
              <a:gd name="connsiteX1" fmla="*/ 6584502 w 6652280"/>
              <a:gd name="connsiteY1" fmla="*/ 11232 h 196694"/>
              <a:gd name="connsiteX2" fmla="*/ 6652280 w 6652280"/>
              <a:gd name="connsiteY2" fmla="*/ 196636 h 196694"/>
              <a:gd name="connsiteX3" fmla="*/ 0 w 6652280"/>
              <a:gd name="connsiteY3" fmla="*/ 196694 h 196694"/>
              <a:gd name="connsiteX4" fmla="*/ 422372 w 6652280"/>
              <a:gd name="connsiteY4" fmla="*/ 0 h 196694"/>
              <a:gd name="connsiteX0" fmla="*/ 422372 w 12570580"/>
              <a:gd name="connsiteY0" fmla="*/ 0 h 196694"/>
              <a:gd name="connsiteX1" fmla="*/ 12570580 w 12570580"/>
              <a:gd name="connsiteY1" fmla="*/ 3597 h 196694"/>
              <a:gd name="connsiteX2" fmla="*/ 6652280 w 12570580"/>
              <a:gd name="connsiteY2" fmla="*/ 196636 h 196694"/>
              <a:gd name="connsiteX3" fmla="*/ 0 w 12570580"/>
              <a:gd name="connsiteY3" fmla="*/ 196694 h 196694"/>
              <a:gd name="connsiteX4" fmla="*/ 422372 w 12570580"/>
              <a:gd name="connsiteY4" fmla="*/ 0 h 196694"/>
              <a:gd name="connsiteX0" fmla="*/ 422372 w 12695553"/>
              <a:gd name="connsiteY0" fmla="*/ 0 h 229628"/>
              <a:gd name="connsiteX1" fmla="*/ 12570580 w 12695553"/>
              <a:gd name="connsiteY1" fmla="*/ 3597 h 229628"/>
              <a:gd name="connsiteX2" fmla="*/ 12695553 w 12695553"/>
              <a:gd name="connsiteY2" fmla="*/ 229628 h 229628"/>
              <a:gd name="connsiteX3" fmla="*/ 0 w 12695553"/>
              <a:gd name="connsiteY3" fmla="*/ 196694 h 229628"/>
              <a:gd name="connsiteX4" fmla="*/ 422372 w 12695553"/>
              <a:gd name="connsiteY4" fmla="*/ 0 h 229628"/>
              <a:gd name="connsiteX0" fmla="*/ 422372 w 12695553"/>
              <a:gd name="connsiteY0" fmla="*/ 1230 h 230858"/>
              <a:gd name="connsiteX1" fmla="*/ 12581601 w 12695553"/>
              <a:gd name="connsiteY1" fmla="*/ 0 h 230858"/>
              <a:gd name="connsiteX2" fmla="*/ 12695553 w 12695553"/>
              <a:gd name="connsiteY2" fmla="*/ 230858 h 230858"/>
              <a:gd name="connsiteX3" fmla="*/ 0 w 12695553"/>
              <a:gd name="connsiteY3" fmla="*/ 197924 h 230858"/>
              <a:gd name="connsiteX4" fmla="*/ 422372 w 12695553"/>
              <a:gd name="connsiteY4" fmla="*/ 1230 h 23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5553" h="230858">
                <a:moveTo>
                  <a:pt x="422372" y="1230"/>
                </a:moveTo>
                <a:lnTo>
                  <a:pt x="12581601" y="0"/>
                </a:lnTo>
                <a:lnTo>
                  <a:pt x="12695553" y="230858"/>
                </a:lnTo>
                <a:lnTo>
                  <a:pt x="0" y="197924"/>
                </a:lnTo>
                <a:lnTo>
                  <a:pt x="422372" y="1230"/>
                </a:lnTo>
                <a:close/>
              </a:path>
            </a:pathLst>
          </a:custGeom>
          <a:solidFill>
            <a:srgbClr val="5AA6E4">
              <a:alpha val="6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6B74A533-6267-46AC-90C3-23088BAA53C9}"/>
              </a:ext>
            </a:extLst>
          </p:cNvPr>
          <p:cNvSpPr/>
          <p:nvPr/>
        </p:nvSpPr>
        <p:spPr>
          <a:xfrm rot="1418301">
            <a:off x="-527811" y="2431482"/>
            <a:ext cx="13340330" cy="274226"/>
          </a:xfrm>
          <a:custGeom>
            <a:avLst/>
            <a:gdLst>
              <a:gd name="connsiteX0" fmla="*/ 0 w 7282561"/>
              <a:gd name="connsiteY0" fmla="*/ 0 h 240553"/>
              <a:gd name="connsiteX1" fmla="*/ 7282561 w 7282561"/>
              <a:gd name="connsiteY1" fmla="*/ 0 h 240553"/>
              <a:gd name="connsiteX2" fmla="*/ 7282561 w 7282561"/>
              <a:gd name="connsiteY2" fmla="*/ 240553 h 240553"/>
              <a:gd name="connsiteX3" fmla="*/ 0 w 7282561"/>
              <a:gd name="connsiteY3" fmla="*/ 240553 h 240553"/>
              <a:gd name="connsiteX4" fmla="*/ 0 w 7282561"/>
              <a:gd name="connsiteY4" fmla="*/ 0 h 240553"/>
              <a:gd name="connsiteX0" fmla="*/ 127624 w 7410185"/>
              <a:gd name="connsiteY0" fmla="*/ 0 h 240553"/>
              <a:gd name="connsiteX1" fmla="*/ 7410185 w 7410185"/>
              <a:gd name="connsiteY1" fmla="*/ 0 h 240553"/>
              <a:gd name="connsiteX2" fmla="*/ 7410185 w 7410185"/>
              <a:gd name="connsiteY2" fmla="*/ 240553 h 240553"/>
              <a:gd name="connsiteX3" fmla="*/ 0 w 7410185"/>
              <a:gd name="connsiteY3" fmla="*/ 234028 h 240553"/>
              <a:gd name="connsiteX4" fmla="*/ 127624 w 7410185"/>
              <a:gd name="connsiteY4" fmla="*/ 0 h 240553"/>
              <a:gd name="connsiteX0" fmla="*/ 584123 w 7410185"/>
              <a:gd name="connsiteY0" fmla="*/ 0 h 242806"/>
              <a:gd name="connsiteX1" fmla="*/ 7410185 w 7410185"/>
              <a:gd name="connsiteY1" fmla="*/ 2253 h 242806"/>
              <a:gd name="connsiteX2" fmla="*/ 7410185 w 7410185"/>
              <a:gd name="connsiteY2" fmla="*/ 242806 h 242806"/>
              <a:gd name="connsiteX3" fmla="*/ 0 w 7410185"/>
              <a:gd name="connsiteY3" fmla="*/ 236281 h 242806"/>
              <a:gd name="connsiteX4" fmla="*/ 584123 w 7410185"/>
              <a:gd name="connsiteY4" fmla="*/ 0 h 242806"/>
              <a:gd name="connsiteX0" fmla="*/ 555989 w 7410185"/>
              <a:gd name="connsiteY0" fmla="*/ 0 h 250356"/>
              <a:gd name="connsiteX1" fmla="*/ 7410185 w 7410185"/>
              <a:gd name="connsiteY1" fmla="*/ 9803 h 250356"/>
              <a:gd name="connsiteX2" fmla="*/ 7410185 w 7410185"/>
              <a:gd name="connsiteY2" fmla="*/ 250356 h 250356"/>
              <a:gd name="connsiteX3" fmla="*/ 0 w 7410185"/>
              <a:gd name="connsiteY3" fmla="*/ 243831 h 250356"/>
              <a:gd name="connsiteX4" fmla="*/ 555989 w 7410185"/>
              <a:gd name="connsiteY4" fmla="*/ 0 h 250356"/>
              <a:gd name="connsiteX0" fmla="*/ 539319 w 7393515"/>
              <a:gd name="connsiteY0" fmla="*/ 0 h 250356"/>
              <a:gd name="connsiteX1" fmla="*/ 7393515 w 7393515"/>
              <a:gd name="connsiteY1" fmla="*/ 9803 h 250356"/>
              <a:gd name="connsiteX2" fmla="*/ 7393515 w 7393515"/>
              <a:gd name="connsiteY2" fmla="*/ 250356 h 250356"/>
              <a:gd name="connsiteX3" fmla="*/ 0 w 7393515"/>
              <a:gd name="connsiteY3" fmla="*/ 236535 h 250356"/>
              <a:gd name="connsiteX4" fmla="*/ 539319 w 7393515"/>
              <a:gd name="connsiteY4" fmla="*/ 0 h 250356"/>
              <a:gd name="connsiteX0" fmla="*/ 539319 w 13340330"/>
              <a:gd name="connsiteY0" fmla="*/ 0 h 274226"/>
              <a:gd name="connsiteX1" fmla="*/ 7393515 w 13340330"/>
              <a:gd name="connsiteY1" fmla="*/ 9803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194966 w 13340330"/>
              <a:gd name="connsiteY1" fmla="*/ 31629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243878 w 13340330"/>
              <a:gd name="connsiteY1" fmla="*/ 23355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40330" h="274226">
                <a:moveTo>
                  <a:pt x="539319" y="0"/>
                </a:moveTo>
                <a:lnTo>
                  <a:pt x="13243878" y="23355"/>
                </a:lnTo>
                <a:lnTo>
                  <a:pt x="13340330" y="274226"/>
                </a:lnTo>
                <a:lnTo>
                  <a:pt x="0" y="236535"/>
                </a:lnTo>
                <a:lnTo>
                  <a:pt x="539319" y="0"/>
                </a:lnTo>
                <a:close/>
              </a:path>
            </a:pathLst>
          </a:custGeom>
          <a:solidFill>
            <a:srgbClr val="71AEE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3674BC-C0AC-4EBE-A3FB-DDB18D950101}"/>
              </a:ext>
            </a:extLst>
          </p:cNvPr>
          <p:cNvSpPr txBox="1"/>
          <p:nvPr/>
        </p:nvSpPr>
        <p:spPr>
          <a:xfrm>
            <a:off x="6142354" y="4482599"/>
            <a:ext cx="3814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Изготовленные на фестивале «Легенды севера» деревянные скульптуры стали хорошим украшением района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Лимбяяха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"/>
    </mc:Choice>
    <mc:Fallback xmlns="">
      <p:transition spd="slow" advTm="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5AA1E5-BC1A-4B59-A9D7-259EEA1B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68" y="282275"/>
            <a:ext cx="6494733" cy="487105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565342-0207-4716-90B6-FAA12AE37D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6" b="47684"/>
          <a:stretch/>
        </p:blipFill>
        <p:spPr>
          <a:xfrm>
            <a:off x="8943474" y="1389611"/>
            <a:ext cx="3248526" cy="27432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id="{E3635C5F-2F15-4D17-865D-56569BF00284}"/>
              </a:ext>
            </a:extLst>
          </p:cNvPr>
          <p:cNvSpPr/>
          <p:nvPr/>
        </p:nvSpPr>
        <p:spPr>
          <a:xfrm rot="20697151">
            <a:off x="-737366" y="-1445684"/>
            <a:ext cx="12838642" cy="3963454"/>
          </a:xfrm>
          <a:custGeom>
            <a:avLst/>
            <a:gdLst>
              <a:gd name="connsiteX0" fmla="*/ 0 w 13059471"/>
              <a:gd name="connsiteY0" fmla="*/ 0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0 w 13059471"/>
              <a:gd name="connsiteY4" fmla="*/ 0 h 4230714"/>
              <a:gd name="connsiteX0" fmla="*/ 1506474 w 13059471"/>
              <a:gd name="connsiteY0" fmla="*/ 46729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506474 w 13059471"/>
              <a:gd name="connsiteY4" fmla="*/ 467291 h 4230714"/>
              <a:gd name="connsiteX0" fmla="*/ 1217750 w 13059471"/>
              <a:gd name="connsiteY0" fmla="*/ 29000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217750 w 13059471"/>
              <a:gd name="connsiteY4" fmla="*/ 290001 h 4230714"/>
              <a:gd name="connsiteX0" fmla="*/ 1086817 w 12928538"/>
              <a:gd name="connsiteY0" fmla="*/ 290001 h 4253455"/>
              <a:gd name="connsiteX1" fmla="*/ 12928538 w 12928538"/>
              <a:gd name="connsiteY1" fmla="*/ 0 h 4253455"/>
              <a:gd name="connsiteX2" fmla="*/ 12928538 w 12928538"/>
              <a:gd name="connsiteY2" fmla="*/ 4230714 h 4253455"/>
              <a:gd name="connsiteX3" fmla="*/ 0 w 12928538"/>
              <a:gd name="connsiteY3" fmla="*/ 4253455 h 4253455"/>
              <a:gd name="connsiteX4" fmla="*/ 1086817 w 12928538"/>
              <a:gd name="connsiteY4" fmla="*/ 290001 h 4253455"/>
              <a:gd name="connsiteX0" fmla="*/ 1086817 w 12928538"/>
              <a:gd name="connsiteY0" fmla="*/ 0 h 3963454"/>
              <a:gd name="connsiteX1" fmla="*/ 12593270 w 12928538"/>
              <a:gd name="connsiteY1" fmla="*/ 2996196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928538"/>
              <a:gd name="connsiteY0" fmla="*/ 0 h 3963454"/>
              <a:gd name="connsiteX1" fmla="*/ 12809157 w 12928538"/>
              <a:gd name="connsiteY1" fmla="*/ 3166363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45682 w 12809157"/>
              <a:gd name="connsiteY2" fmla="*/ 3926964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34065 w 12809157"/>
              <a:gd name="connsiteY2" fmla="*/ 3923840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38642"/>
              <a:gd name="connsiteY0" fmla="*/ 0 h 3963454"/>
              <a:gd name="connsiteX1" fmla="*/ 12838642 w 12838642"/>
              <a:gd name="connsiteY1" fmla="*/ 3149373 h 3963454"/>
              <a:gd name="connsiteX2" fmla="*/ 12634065 w 12838642"/>
              <a:gd name="connsiteY2" fmla="*/ 3923840 h 3963454"/>
              <a:gd name="connsiteX3" fmla="*/ 0 w 12838642"/>
              <a:gd name="connsiteY3" fmla="*/ 3963454 h 3963454"/>
              <a:gd name="connsiteX4" fmla="*/ 1086817 w 12838642"/>
              <a:gd name="connsiteY4" fmla="*/ 0 h 396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8642" h="3963454">
                <a:moveTo>
                  <a:pt x="1086817" y="0"/>
                </a:moveTo>
                <a:lnTo>
                  <a:pt x="12838642" y="3149373"/>
                </a:lnTo>
                <a:lnTo>
                  <a:pt x="12634065" y="3923840"/>
                </a:lnTo>
                <a:lnTo>
                  <a:pt x="0" y="3963454"/>
                </a:lnTo>
                <a:lnTo>
                  <a:pt x="1086817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A4A48A4B-7649-4D9E-9B81-8D51C39C84A7}"/>
              </a:ext>
            </a:extLst>
          </p:cNvPr>
          <p:cNvSpPr/>
          <p:nvPr/>
        </p:nvSpPr>
        <p:spPr>
          <a:xfrm rot="1418761">
            <a:off x="-1864809" y="2474225"/>
            <a:ext cx="13731934" cy="6315030"/>
          </a:xfrm>
          <a:custGeom>
            <a:avLst/>
            <a:gdLst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85168 w 8885168"/>
              <a:gd name="connsiteY2" fmla="*/ 6283048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73452 w 8885168"/>
              <a:gd name="connsiteY2" fmla="*/ 3501512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4920792"/>
              <a:gd name="connsiteX1" fmla="*/ 8885168 w 8885168"/>
              <a:gd name="connsiteY1" fmla="*/ 0 h 4920792"/>
              <a:gd name="connsiteX2" fmla="*/ 8873452 w 8885168"/>
              <a:gd name="connsiteY2" fmla="*/ 3501512 h 4920792"/>
              <a:gd name="connsiteX3" fmla="*/ 3230009 w 8885168"/>
              <a:gd name="connsiteY3" fmla="*/ 4920792 h 4920792"/>
              <a:gd name="connsiteX4" fmla="*/ 0 w 8885168"/>
              <a:gd name="connsiteY4" fmla="*/ 0 h 4920792"/>
              <a:gd name="connsiteX0" fmla="*/ 0 w 8885168"/>
              <a:gd name="connsiteY0" fmla="*/ 0 h 5570057"/>
              <a:gd name="connsiteX1" fmla="*/ 8885168 w 8885168"/>
              <a:gd name="connsiteY1" fmla="*/ 0 h 5570057"/>
              <a:gd name="connsiteX2" fmla="*/ 8873452 w 8885168"/>
              <a:gd name="connsiteY2" fmla="*/ 3501512 h 5570057"/>
              <a:gd name="connsiteX3" fmla="*/ 2412098 w 8885168"/>
              <a:gd name="connsiteY3" fmla="*/ 5570057 h 5570057"/>
              <a:gd name="connsiteX4" fmla="*/ 0 w 8885168"/>
              <a:gd name="connsiteY4" fmla="*/ 0 h 5570057"/>
              <a:gd name="connsiteX0" fmla="*/ 0 w 8910260"/>
              <a:gd name="connsiteY0" fmla="*/ 0 h 5579867"/>
              <a:gd name="connsiteX1" fmla="*/ 8910260 w 8910260"/>
              <a:gd name="connsiteY1" fmla="*/ 9810 h 5579867"/>
              <a:gd name="connsiteX2" fmla="*/ 8898544 w 8910260"/>
              <a:gd name="connsiteY2" fmla="*/ 3511322 h 5579867"/>
              <a:gd name="connsiteX3" fmla="*/ 2437190 w 8910260"/>
              <a:gd name="connsiteY3" fmla="*/ 5579867 h 5579867"/>
              <a:gd name="connsiteX4" fmla="*/ 0 w 8910260"/>
              <a:gd name="connsiteY4" fmla="*/ 0 h 5579867"/>
              <a:gd name="connsiteX0" fmla="*/ 0 w 8950379"/>
              <a:gd name="connsiteY0" fmla="*/ 0 h 5592098"/>
              <a:gd name="connsiteX1" fmla="*/ 8950379 w 8950379"/>
              <a:gd name="connsiteY1" fmla="*/ 22041 h 5592098"/>
              <a:gd name="connsiteX2" fmla="*/ 8938663 w 8950379"/>
              <a:gd name="connsiteY2" fmla="*/ 3523553 h 5592098"/>
              <a:gd name="connsiteX3" fmla="*/ 2477309 w 8950379"/>
              <a:gd name="connsiteY3" fmla="*/ 5592098 h 5592098"/>
              <a:gd name="connsiteX4" fmla="*/ 0 w 8950379"/>
              <a:gd name="connsiteY4" fmla="*/ 0 h 5592098"/>
              <a:gd name="connsiteX0" fmla="*/ 0 w 8954546"/>
              <a:gd name="connsiteY0" fmla="*/ 0 h 5590273"/>
              <a:gd name="connsiteX1" fmla="*/ 8954546 w 8954546"/>
              <a:gd name="connsiteY1" fmla="*/ 20216 h 5590273"/>
              <a:gd name="connsiteX2" fmla="*/ 8942830 w 8954546"/>
              <a:gd name="connsiteY2" fmla="*/ 3521728 h 5590273"/>
              <a:gd name="connsiteX3" fmla="*/ 2481476 w 8954546"/>
              <a:gd name="connsiteY3" fmla="*/ 5590273 h 5590273"/>
              <a:gd name="connsiteX4" fmla="*/ 0 w 8954546"/>
              <a:gd name="connsiteY4" fmla="*/ 0 h 5590273"/>
              <a:gd name="connsiteX0" fmla="*/ 0 w 8954546"/>
              <a:gd name="connsiteY0" fmla="*/ 0 h 5581420"/>
              <a:gd name="connsiteX1" fmla="*/ 8954546 w 8954546"/>
              <a:gd name="connsiteY1" fmla="*/ 20216 h 5581420"/>
              <a:gd name="connsiteX2" fmla="*/ 8942830 w 8954546"/>
              <a:gd name="connsiteY2" fmla="*/ 3521728 h 5581420"/>
              <a:gd name="connsiteX3" fmla="*/ 2467668 w 8954546"/>
              <a:gd name="connsiteY3" fmla="*/ 5581420 h 5581420"/>
              <a:gd name="connsiteX4" fmla="*/ 0 w 8954546"/>
              <a:gd name="connsiteY4" fmla="*/ 0 h 5581420"/>
              <a:gd name="connsiteX0" fmla="*/ 0 w 13894904"/>
              <a:gd name="connsiteY0" fmla="*/ 0 h 5581420"/>
              <a:gd name="connsiteX1" fmla="*/ 8954546 w 13894904"/>
              <a:gd name="connsiteY1" fmla="*/ 20216 h 5581420"/>
              <a:gd name="connsiteX2" fmla="*/ 13894902 w 13894904"/>
              <a:gd name="connsiteY2" fmla="*/ 1392887 h 5581420"/>
              <a:gd name="connsiteX3" fmla="*/ 2467668 w 13894904"/>
              <a:gd name="connsiteY3" fmla="*/ 5581420 h 5581420"/>
              <a:gd name="connsiteX4" fmla="*/ 0 w 13894904"/>
              <a:gd name="connsiteY4" fmla="*/ 0 h 5581420"/>
              <a:gd name="connsiteX0" fmla="*/ 0 w 13894924"/>
              <a:gd name="connsiteY0" fmla="*/ 0 h 5581420"/>
              <a:gd name="connsiteX1" fmla="*/ 13403638 w 13894924"/>
              <a:gd name="connsiteY1" fmla="*/ 42347 h 5581420"/>
              <a:gd name="connsiteX2" fmla="*/ 13894902 w 13894924"/>
              <a:gd name="connsiteY2" fmla="*/ 1392887 h 5581420"/>
              <a:gd name="connsiteX3" fmla="*/ 2467668 w 13894924"/>
              <a:gd name="connsiteY3" fmla="*/ 5581420 h 5581420"/>
              <a:gd name="connsiteX4" fmla="*/ 0 w 13894924"/>
              <a:gd name="connsiteY4" fmla="*/ 0 h 5581420"/>
              <a:gd name="connsiteX0" fmla="*/ 0 w 13897921"/>
              <a:gd name="connsiteY0" fmla="*/ 0 h 5581420"/>
              <a:gd name="connsiteX1" fmla="*/ 13403638 w 13897921"/>
              <a:gd name="connsiteY1" fmla="*/ 42347 h 5581420"/>
              <a:gd name="connsiteX2" fmla="*/ 13894902 w 13897921"/>
              <a:gd name="connsiteY2" fmla="*/ 1392887 h 5581420"/>
              <a:gd name="connsiteX3" fmla="*/ 2467668 w 13897921"/>
              <a:gd name="connsiteY3" fmla="*/ 5581420 h 5581420"/>
              <a:gd name="connsiteX4" fmla="*/ 0 w 13897921"/>
              <a:gd name="connsiteY4" fmla="*/ 0 h 5581420"/>
              <a:gd name="connsiteX0" fmla="*/ 0 w 13897921"/>
              <a:gd name="connsiteY0" fmla="*/ 0 h 6315030"/>
              <a:gd name="connsiteX1" fmla="*/ 13403638 w 13897921"/>
              <a:gd name="connsiteY1" fmla="*/ 42347 h 6315030"/>
              <a:gd name="connsiteX2" fmla="*/ 13894902 w 13897921"/>
              <a:gd name="connsiteY2" fmla="*/ 1392887 h 6315030"/>
              <a:gd name="connsiteX3" fmla="*/ 2802010 w 13897921"/>
              <a:gd name="connsiteY3" fmla="*/ 6315030 h 6315030"/>
              <a:gd name="connsiteX4" fmla="*/ 0 w 13897921"/>
              <a:gd name="connsiteY4" fmla="*/ 0 h 6315030"/>
              <a:gd name="connsiteX0" fmla="*/ 0 w 13751335"/>
              <a:gd name="connsiteY0" fmla="*/ 0 h 6315030"/>
              <a:gd name="connsiteX1" fmla="*/ 13403638 w 13751335"/>
              <a:gd name="connsiteY1" fmla="*/ 42347 h 6315030"/>
              <a:gd name="connsiteX2" fmla="*/ 13685496 w 13751335"/>
              <a:gd name="connsiteY2" fmla="*/ 1484575 h 6315030"/>
              <a:gd name="connsiteX3" fmla="*/ 2802010 w 13751335"/>
              <a:gd name="connsiteY3" fmla="*/ 6315030 h 6315030"/>
              <a:gd name="connsiteX4" fmla="*/ 0 w 13751335"/>
              <a:gd name="connsiteY4" fmla="*/ 0 h 6315030"/>
              <a:gd name="connsiteX0" fmla="*/ 0 w 13731934"/>
              <a:gd name="connsiteY0" fmla="*/ 0 h 6315030"/>
              <a:gd name="connsiteX1" fmla="*/ 13360923 w 13731934"/>
              <a:gd name="connsiteY1" fmla="*/ 34782 h 6315030"/>
              <a:gd name="connsiteX2" fmla="*/ 13685496 w 13731934"/>
              <a:gd name="connsiteY2" fmla="*/ 1484575 h 6315030"/>
              <a:gd name="connsiteX3" fmla="*/ 2802010 w 13731934"/>
              <a:gd name="connsiteY3" fmla="*/ 6315030 h 6315030"/>
              <a:gd name="connsiteX4" fmla="*/ 0 w 13731934"/>
              <a:gd name="connsiteY4" fmla="*/ 0 h 631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1934" h="6315030">
                <a:moveTo>
                  <a:pt x="0" y="0"/>
                </a:moveTo>
                <a:lnTo>
                  <a:pt x="13360923" y="34782"/>
                </a:lnTo>
                <a:cubicBezTo>
                  <a:pt x="13908211" y="1380914"/>
                  <a:pt x="13689401" y="317404"/>
                  <a:pt x="13685496" y="1484575"/>
                </a:cubicBezTo>
                <a:lnTo>
                  <a:pt x="2802010" y="6315030"/>
                </a:lnTo>
                <a:lnTo>
                  <a:pt x="0" y="0"/>
                </a:lnTo>
                <a:close/>
              </a:path>
            </a:pathLst>
          </a:custGeom>
          <a:solidFill>
            <a:srgbClr val="D8EDFF"/>
          </a:solidFill>
          <a:ln>
            <a:solidFill>
              <a:srgbClr val="D8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D2D2B4-45B8-45C4-A907-E61653B62518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rgbClr val="71AEE5"/>
          </a:solidFill>
          <a:ln>
            <a:solidFill>
              <a:srgbClr val="71AEE5"/>
            </a:solidFill>
          </a:ln>
          <a:effectLst>
            <a:glow rad="1651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ADC69-EAFD-43A0-A7A6-AEB5EBB1AE70}"/>
              </a:ext>
            </a:extLst>
          </p:cNvPr>
          <p:cNvSpPr txBox="1"/>
          <p:nvPr/>
        </p:nvSpPr>
        <p:spPr>
          <a:xfrm>
            <a:off x="8258239" y="446299"/>
            <a:ext cx="341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 участие в рамках акции «Защитим память героев»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3674BC-C0AC-4EBE-A3FB-DDB18D950101}"/>
              </a:ext>
            </a:extLst>
          </p:cNvPr>
          <p:cNvSpPr txBox="1"/>
          <p:nvPr/>
        </p:nvSpPr>
        <p:spPr>
          <a:xfrm>
            <a:off x="5763927" y="4276042"/>
            <a:ext cx="2655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 активное участие в общественных мероприятиях, таких как, открытие моста через реку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801E2A-6EC3-4B79-B94E-7CDA16170A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3" r="13453" b="31316"/>
          <a:stretch/>
        </p:blipFill>
        <p:spPr>
          <a:xfrm>
            <a:off x="267179" y="4029536"/>
            <a:ext cx="2864621" cy="26295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82C636-504B-4E89-BDC9-341BEF071A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1" r="11818" b="31104"/>
          <a:stretch/>
        </p:blipFill>
        <p:spPr>
          <a:xfrm>
            <a:off x="271676" y="885425"/>
            <a:ext cx="2864621" cy="30740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6B74A533-6267-46AC-90C3-23088BAA53C9}"/>
              </a:ext>
            </a:extLst>
          </p:cNvPr>
          <p:cNvSpPr/>
          <p:nvPr/>
        </p:nvSpPr>
        <p:spPr>
          <a:xfrm rot="1418301">
            <a:off x="-527811" y="2431482"/>
            <a:ext cx="13340330" cy="274226"/>
          </a:xfrm>
          <a:custGeom>
            <a:avLst/>
            <a:gdLst>
              <a:gd name="connsiteX0" fmla="*/ 0 w 7282561"/>
              <a:gd name="connsiteY0" fmla="*/ 0 h 240553"/>
              <a:gd name="connsiteX1" fmla="*/ 7282561 w 7282561"/>
              <a:gd name="connsiteY1" fmla="*/ 0 h 240553"/>
              <a:gd name="connsiteX2" fmla="*/ 7282561 w 7282561"/>
              <a:gd name="connsiteY2" fmla="*/ 240553 h 240553"/>
              <a:gd name="connsiteX3" fmla="*/ 0 w 7282561"/>
              <a:gd name="connsiteY3" fmla="*/ 240553 h 240553"/>
              <a:gd name="connsiteX4" fmla="*/ 0 w 7282561"/>
              <a:gd name="connsiteY4" fmla="*/ 0 h 240553"/>
              <a:gd name="connsiteX0" fmla="*/ 127624 w 7410185"/>
              <a:gd name="connsiteY0" fmla="*/ 0 h 240553"/>
              <a:gd name="connsiteX1" fmla="*/ 7410185 w 7410185"/>
              <a:gd name="connsiteY1" fmla="*/ 0 h 240553"/>
              <a:gd name="connsiteX2" fmla="*/ 7410185 w 7410185"/>
              <a:gd name="connsiteY2" fmla="*/ 240553 h 240553"/>
              <a:gd name="connsiteX3" fmla="*/ 0 w 7410185"/>
              <a:gd name="connsiteY3" fmla="*/ 234028 h 240553"/>
              <a:gd name="connsiteX4" fmla="*/ 127624 w 7410185"/>
              <a:gd name="connsiteY4" fmla="*/ 0 h 240553"/>
              <a:gd name="connsiteX0" fmla="*/ 584123 w 7410185"/>
              <a:gd name="connsiteY0" fmla="*/ 0 h 242806"/>
              <a:gd name="connsiteX1" fmla="*/ 7410185 w 7410185"/>
              <a:gd name="connsiteY1" fmla="*/ 2253 h 242806"/>
              <a:gd name="connsiteX2" fmla="*/ 7410185 w 7410185"/>
              <a:gd name="connsiteY2" fmla="*/ 242806 h 242806"/>
              <a:gd name="connsiteX3" fmla="*/ 0 w 7410185"/>
              <a:gd name="connsiteY3" fmla="*/ 236281 h 242806"/>
              <a:gd name="connsiteX4" fmla="*/ 584123 w 7410185"/>
              <a:gd name="connsiteY4" fmla="*/ 0 h 242806"/>
              <a:gd name="connsiteX0" fmla="*/ 555989 w 7410185"/>
              <a:gd name="connsiteY0" fmla="*/ 0 h 250356"/>
              <a:gd name="connsiteX1" fmla="*/ 7410185 w 7410185"/>
              <a:gd name="connsiteY1" fmla="*/ 9803 h 250356"/>
              <a:gd name="connsiteX2" fmla="*/ 7410185 w 7410185"/>
              <a:gd name="connsiteY2" fmla="*/ 250356 h 250356"/>
              <a:gd name="connsiteX3" fmla="*/ 0 w 7410185"/>
              <a:gd name="connsiteY3" fmla="*/ 243831 h 250356"/>
              <a:gd name="connsiteX4" fmla="*/ 555989 w 7410185"/>
              <a:gd name="connsiteY4" fmla="*/ 0 h 250356"/>
              <a:gd name="connsiteX0" fmla="*/ 539319 w 7393515"/>
              <a:gd name="connsiteY0" fmla="*/ 0 h 250356"/>
              <a:gd name="connsiteX1" fmla="*/ 7393515 w 7393515"/>
              <a:gd name="connsiteY1" fmla="*/ 9803 h 250356"/>
              <a:gd name="connsiteX2" fmla="*/ 7393515 w 7393515"/>
              <a:gd name="connsiteY2" fmla="*/ 250356 h 250356"/>
              <a:gd name="connsiteX3" fmla="*/ 0 w 7393515"/>
              <a:gd name="connsiteY3" fmla="*/ 236535 h 250356"/>
              <a:gd name="connsiteX4" fmla="*/ 539319 w 7393515"/>
              <a:gd name="connsiteY4" fmla="*/ 0 h 250356"/>
              <a:gd name="connsiteX0" fmla="*/ 539319 w 13340330"/>
              <a:gd name="connsiteY0" fmla="*/ 0 h 274226"/>
              <a:gd name="connsiteX1" fmla="*/ 7393515 w 13340330"/>
              <a:gd name="connsiteY1" fmla="*/ 9803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194966 w 13340330"/>
              <a:gd name="connsiteY1" fmla="*/ 31629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243878 w 13340330"/>
              <a:gd name="connsiteY1" fmla="*/ 23355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40330" h="274226">
                <a:moveTo>
                  <a:pt x="539319" y="0"/>
                </a:moveTo>
                <a:lnTo>
                  <a:pt x="13243878" y="23355"/>
                </a:lnTo>
                <a:lnTo>
                  <a:pt x="13340330" y="274226"/>
                </a:lnTo>
                <a:lnTo>
                  <a:pt x="0" y="236535"/>
                </a:lnTo>
                <a:lnTo>
                  <a:pt x="539319" y="0"/>
                </a:lnTo>
                <a:close/>
              </a:path>
            </a:pathLst>
          </a:custGeom>
          <a:solidFill>
            <a:srgbClr val="71AEE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190C76-64AF-48F8-8A57-52B0679F641F}"/>
              </a:ext>
            </a:extLst>
          </p:cNvPr>
          <p:cNvSpPr/>
          <p:nvPr/>
        </p:nvSpPr>
        <p:spPr>
          <a:xfrm rot="1418982">
            <a:off x="88513" y="2345484"/>
            <a:ext cx="12695553" cy="230858"/>
          </a:xfrm>
          <a:custGeom>
            <a:avLst/>
            <a:gdLst>
              <a:gd name="connsiteX0" fmla="*/ 0 w 7121505"/>
              <a:gd name="connsiteY0" fmla="*/ 0 h 184464"/>
              <a:gd name="connsiteX1" fmla="*/ 7121505 w 7121505"/>
              <a:gd name="connsiteY1" fmla="*/ 0 h 184464"/>
              <a:gd name="connsiteX2" fmla="*/ 7121505 w 7121505"/>
              <a:gd name="connsiteY2" fmla="*/ 184464 h 184464"/>
              <a:gd name="connsiteX3" fmla="*/ 0 w 7121505"/>
              <a:gd name="connsiteY3" fmla="*/ 184464 h 184464"/>
              <a:gd name="connsiteX4" fmla="*/ 0 w 7121505"/>
              <a:gd name="connsiteY4" fmla="*/ 0 h 184464"/>
              <a:gd name="connsiteX0" fmla="*/ 883002 w 7121505"/>
              <a:gd name="connsiteY0" fmla="*/ 0 h 186413"/>
              <a:gd name="connsiteX1" fmla="*/ 7121505 w 7121505"/>
              <a:gd name="connsiteY1" fmla="*/ 1949 h 186413"/>
              <a:gd name="connsiteX2" fmla="*/ 7121505 w 7121505"/>
              <a:gd name="connsiteY2" fmla="*/ 186413 h 186413"/>
              <a:gd name="connsiteX3" fmla="*/ 0 w 7121505"/>
              <a:gd name="connsiteY3" fmla="*/ 186413 h 186413"/>
              <a:gd name="connsiteX4" fmla="*/ 883002 w 7121505"/>
              <a:gd name="connsiteY4" fmla="*/ 0 h 186413"/>
              <a:gd name="connsiteX0" fmla="*/ 456500 w 6695003"/>
              <a:gd name="connsiteY0" fmla="*/ 0 h 186807"/>
              <a:gd name="connsiteX1" fmla="*/ 6695003 w 6695003"/>
              <a:gd name="connsiteY1" fmla="*/ 1949 h 186807"/>
              <a:gd name="connsiteX2" fmla="*/ 6695003 w 6695003"/>
              <a:gd name="connsiteY2" fmla="*/ 186413 h 186807"/>
              <a:gd name="connsiteX3" fmla="*/ 0 w 6695003"/>
              <a:gd name="connsiteY3" fmla="*/ 186807 h 186807"/>
              <a:gd name="connsiteX4" fmla="*/ 456500 w 6695003"/>
              <a:gd name="connsiteY4" fmla="*/ 0 h 186807"/>
              <a:gd name="connsiteX0" fmla="*/ 414038 w 6695003"/>
              <a:gd name="connsiteY0" fmla="*/ 0 h 193044"/>
              <a:gd name="connsiteX1" fmla="*/ 6695003 w 6695003"/>
              <a:gd name="connsiteY1" fmla="*/ 8186 h 193044"/>
              <a:gd name="connsiteX2" fmla="*/ 6695003 w 6695003"/>
              <a:gd name="connsiteY2" fmla="*/ 192650 h 193044"/>
              <a:gd name="connsiteX3" fmla="*/ 0 w 6695003"/>
              <a:gd name="connsiteY3" fmla="*/ 193044 h 193044"/>
              <a:gd name="connsiteX4" fmla="*/ 414038 w 6695003"/>
              <a:gd name="connsiteY4" fmla="*/ 0 h 19304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695003 w 6695003"/>
              <a:gd name="connsiteY2" fmla="*/ 19630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295728 w 6695003"/>
              <a:gd name="connsiteY2" fmla="*/ 19355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584502"/>
              <a:gd name="connsiteY0" fmla="*/ 0 h 196694"/>
              <a:gd name="connsiteX1" fmla="*/ 6584502 w 6584502"/>
              <a:gd name="connsiteY1" fmla="*/ 11232 h 196694"/>
              <a:gd name="connsiteX2" fmla="*/ 6295728 w 6584502"/>
              <a:gd name="connsiteY2" fmla="*/ 193550 h 196694"/>
              <a:gd name="connsiteX3" fmla="*/ 0 w 6584502"/>
              <a:gd name="connsiteY3" fmla="*/ 196694 h 196694"/>
              <a:gd name="connsiteX4" fmla="*/ 422372 w 6584502"/>
              <a:gd name="connsiteY4" fmla="*/ 0 h 196694"/>
              <a:gd name="connsiteX0" fmla="*/ 422372 w 6652280"/>
              <a:gd name="connsiteY0" fmla="*/ 0 h 196694"/>
              <a:gd name="connsiteX1" fmla="*/ 6584502 w 6652280"/>
              <a:gd name="connsiteY1" fmla="*/ 11232 h 196694"/>
              <a:gd name="connsiteX2" fmla="*/ 6652280 w 6652280"/>
              <a:gd name="connsiteY2" fmla="*/ 196636 h 196694"/>
              <a:gd name="connsiteX3" fmla="*/ 0 w 6652280"/>
              <a:gd name="connsiteY3" fmla="*/ 196694 h 196694"/>
              <a:gd name="connsiteX4" fmla="*/ 422372 w 6652280"/>
              <a:gd name="connsiteY4" fmla="*/ 0 h 196694"/>
              <a:gd name="connsiteX0" fmla="*/ 422372 w 12570580"/>
              <a:gd name="connsiteY0" fmla="*/ 0 h 196694"/>
              <a:gd name="connsiteX1" fmla="*/ 12570580 w 12570580"/>
              <a:gd name="connsiteY1" fmla="*/ 3597 h 196694"/>
              <a:gd name="connsiteX2" fmla="*/ 6652280 w 12570580"/>
              <a:gd name="connsiteY2" fmla="*/ 196636 h 196694"/>
              <a:gd name="connsiteX3" fmla="*/ 0 w 12570580"/>
              <a:gd name="connsiteY3" fmla="*/ 196694 h 196694"/>
              <a:gd name="connsiteX4" fmla="*/ 422372 w 12570580"/>
              <a:gd name="connsiteY4" fmla="*/ 0 h 196694"/>
              <a:gd name="connsiteX0" fmla="*/ 422372 w 12695553"/>
              <a:gd name="connsiteY0" fmla="*/ 0 h 229628"/>
              <a:gd name="connsiteX1" fmla="*/ 12570580 w 12695553"/>
              <a:gd name="connsiteY1" fmla="*/ 3597 h 229628"/>
              <a:gd name="connsiteX2" fmla="*/ 12695553 w 12695553"/>
              <a:gd name="connsiteY2" fmla="*/ 229628 h 229628"/>
              <a:gd name="connsiteX3" fmla="*/ 0 w 12695553"/>
              <a:gd name="connsiteY3" fmla="*/ 196694 h 229628"/>
              <a:gd name="connsiteX4" fmla="*/ 422372 w 12695553"/>
              <a:gd name="connsiteY4" fmla="*/ 0 h 229628"/>
              <a:gd name="connsiteX0" fmla="*/ 422372 w 12695553"/>
              <a:gd name="connsiteY0" fmla="*/ 1230 h 230858"/>
              <a:gd name="connsiteX1" fmla="*/ 12581601 w 12695553"/>
              <a:gd name="connsiteY1" fmla="*/ 0 h 230858"/>
              <a:gd name="connsiteX2" fmla="*/ 12695553 w 12695553"/>
              <a:gd name="connsiteY2" fmla="*/ 230858 h 230858"/>
              <a:gd name="connsiteX3" fmla="*/ 0 w 12695553"/>
              <a:gd name="connsiteY3" fmla="*/ 197924 h 230858"/>
              <a:gd name="connsiteX4" fmla="*/ 422372 w 12695553"/>
              <a:gd name="connsiteY4" fmla="*/ 1230 h 23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5553" h="230858">
                <a:moveTo>
                  <a:pt x="422372" y="1230"/>
                </a:moveTo>
                <a:lnTo>
                  <a:pt x="12581601" y="0"/>
                </a:lnTo>
                <a:lnTo>
                  <a:pt x="12695553" y="230858"/>
                </a:lnTo>
                <a:lnTo>
                  <a:pt x="0" y="197924"/>
                </a:lnTo>
                <a:lnTo>
                  <a:pt x="422372" y="1230"/>
                </a:lnTo>
                <a:close/>
              </a:path>
            </a:pathLst>
          </a:custGeom>
          <a:solidFill>
            <a:srgbClr val="5AA6E4">
              <a:alpha val="6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14C122-4B4E-455F-8974-A4BD76F8C1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7" r="11818" b="32519"/>
          <a:stretch/>
        </p:blipFill>
        <p:spPr>
          <a:xfrm>
            <a:off x="3273208" y="4061800"/>
            <a:ext cx="2390248" cy="256501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718892-842F-4351-A640-1DBD16310E37}"/>
              </a:ext>
            </a:extLst>
          </p:cNvPr>
          <p:cNvSpPr txBox="1"/>
          <p:nvPr/>
        </p:nvSpPr>
        <p:spPr>
          <a:xfrm>
            <a:off x="3065141" y="2422458"/>
            <a:ext cx="2836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Стараюсь на собственном примере привлекать молодежь к спортивным мероприятиям, принял участие в соревнованиях по волейболу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2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"/>
    </mc:Choice>
    <mc:Fallback xmlns="">
      <p:transition spd="slow" advTm="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5AA1E5-BC1A-4B59-A9D7-259EEA1B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68" y="282275"/>
            <a:ext cx="6494733" cy="487105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E3FB29-CA9C-4EBE-A672-E07A5D78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b="43509"/>
          <a:stretch/>
        </p:blipFill>
        <p:spPr>
          <a:xfrm>
            <a:off x="9148298" y="936509"/>
            <a:ext cx="3248526" cy="2767264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F25B16-CC0D-4615-8A7D-68F9939A0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77" y="2109652"/>
            <a:ext cx="3185970" cy="2383156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A4A48A4B-7649-4D9E-9B81-8D51C39C84A7}"/>
              </a:ext>
            </a:extLst>
          </p:cNvPr>
          <p:cNvSpPr/>
          <p:nvPr/>
        </p:nvSpPr>
        <p:spPr>
          <a:xfrm rot="1418761">
            <a:off x="-1864809" y="2474225"/>
            <a:ext cx="13731934" cy="6315030"/>
          </a:xfrm>
          <a:custGeom>
            <a:avLst/>
            <a:gdLst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85168 w 8885168"/>
              <a:gd name="connsiteY2" fmla="*/ 6283048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6283048"/>
              <a:gd name="connsiteX1" fmla="*/ 8885168 w 8885168"/>
              <a:gd name="connsiteY1" fmla="*/ 0 h 6283048"/>
              <a:gd name="connsiteX2" fmla="*/ 8873452 w 8885168"/>
              <a:gd name="connsiteY2" fmla="*/ 3501512 h 6283048"/>
              <a:gd name="connsiteX3" fmla="*/ 0 w 8885168"/>
              <a:gd name="connsiteY3" fmla="*/ 6283048 h 6283048"/>
              <a:gd name="connsiteX4" fmla="*/ 0 w 8885168"/>
              <a:gd name="connsiteY4" fmla="*/ 0 h 6283048"/>
              <a:gd name="connsiteX0" fmla="*/ 0 w 8885168"/>
              <a:gd name="connsiteY0" fmla="*/ 0 h 4920792"/>
              <a:gd name="connsiteX1" fmla="*/ 8885168 w 8885168"/>
              <a:gd name="connsiteY1" fmla="*/ 0 h 4920792"/>
              <a:gd name="connsiteX2" fmla="*/ 8873452 w 8885168"/>
              <a:gd name="connsiteY2" fmla="*/ 3501512 h 4920792"/>
              <a:gd name="connsiteX3" fmla="*/ 3230009 w 8885168"/>
              <a:gd name="connsiteY3" fmla="*/ 4920792 h 4920792"/>
              <a:gd name="connsiteX4" fmla="*/ 0 w 8885168"/>
              <a:gd name="connsiteY4" fmla="*/ 0 h 4920792"/>
              <a:gd name="connsiteX0" fmla="*/ 0 w 8885168"/>
              <a:gd name="connsiteY0" fmla="*/ 0 h 5570057"/>
              <a:gd name="connsiteX1" fmla="*/ 8885168 w 8885168"/>
              <a:gd name="connsiteY1" fmla="*/ 0 h 5570057"/>
              <a:gd name="connsiteX2" fmla="*/ 8873452 w 8885168"/>
              <a:gd name="connsiteY2" fmla="*/ 3501512 h 5570057"/>
              <a:gd name="connsiteX3" fmla="*/ 2412098 w 8885168"/>
              <a:gd name="connsiteY3" fmla="*/ 5570057 h 5570057"/>
              <a:gd name="connsiteX4" fmla="*/ 0 w 8885168"/>
              <a:gd name="connsiteY4" fmla="*/ 0 h 5570057"/>
              <a:gd name="connsiteX0" fmla="*/ 0 w 8910260"/>
              <a:gd name="connsiteY0" fmla="*/ 0 h 5579867"/>
              <a:gd name="connsiteX1" fmla="*/ 8910260 w 8910260"/>
              <a:gd name="connsiteY1" fmla="*/ 9810 h 5579867"/>
              <a:gd name="connsiteX2" fmla="*/ 8898544 w 8910260"/>
              <a:gd name="connsiteY2" fmla="*/ 3511322 h 5579867"/>
              <a:gd name="connsiteX3" fmla="*/ 2437190 w 8910260"/>
              <a:gd name="connsiteY3" fmla="*/ 5579867 h 5579867"/>
              <a:gd name="connsiteX4" fmla="*/ 0 w 8910260"/>
              <a:gd name="connsiteY4" fmla="*/ 0 h 5579867"/>
              <a:gd name="connsiteX0" fmla="*/ 0 w 8950379"/>
              <a:gd name="connsiteY0" fmla="*/ 0 h 5592098"/>
              <a:gd name="connsiteX1" fmla="*/ 8950379 w 8950379"/>
              <a:gd name="connsiteY1" fmla="*/ 22041 h 5592098"/>
              <a:gd name="connsiteX2" fmla="*/ 8938663 w 8950379"/>
              <a:gd name="connsiteY2" fmla="*/ 3523553 h 5592098"/>
              <a:gd name="connsiteX3" fmla="*/ 2477309 w 8950379"/>
              <a:gd name="connsiteY3" fmla="*/ 5592098 h 5592098"/>
              <a:gd name="connsiteX4" fmla="*/ 0 w 8950379"/>
              <a:gd name="connsiteY4" fmla="*/ 0 h 5592098"/>
              <a:gd name="connsiteX0" fmla="*/ 0 w 8954546"/>
              <a:gd name="connsiteY0" fmla="*/ 0 h 5590273"/>
              <a:gd name="connsiteX1" fmla="*/ 8954546 w 8954546"/>
              <a:gd name="connsiteY1" fmla="*/ 20216 h 5590273"/>
              <a:gd name="connsiteX2" fmla="*/ 8942830 w 8954546"/>
              <a:gd name="connsiteY2" fmla="*/ 3521728 h 5590273"/>
              <a:gd name="connsiteX3" fmla="*/ 2481476 w 8954546"/>
              <a:gd name="connsiteY3" fmla="*/ 5590273 h 5590273"/>
              <a:gd name="connsiteX4" fmla="*/ 0 w 8954546"/>
              <a:gd name="connsiteY4" fmla="*/ 0 h 5590273"/>
              <a:gd name="connsiteX0" fmla="*/ 0 w 8954546"/>
              <a:gd name="connsiteY0" fmla="*/ 0 h 5581420"/>
              <a:gd name="connsiteX1" fmla="*/ 8954546 w 8954546"/>
              <a:gd name="connsiteY1" fmla="*/ 20216 h 5581420"/>
              <a:gd name="connsiteX2" fmla="*/ 8942830 w 8954546"/>
              <a:gd name="connsiteY2" fmla="*/ 3521728 h 5581420"/>
              <a:gd name="connsiteX3" fmla="*/ 2467668 w 8954546"/>
              <a:gd name="connsiteY3" fmla="*/ 5581420 h 5581420"/>
              <a:gd name="connsiteX4" fmla="*/ 0 w 8954546"/>
              <a:gd name="connsiteY4" fmla="*/ 0 h 5581420"/>
              <a:gd name="connsiteX0" fmla="*/ 0 w 13894904"/>
              <a:gd name="connsiteY0" fmla="*/ 0 h 5581420"/>
              <a:gd name="connsiteX1" fmla="*/ 8954546 w 13894904"/>
              <a:gd name="connsiteY1" fmla="*/ 20216 h 5581420"/>
              <a:gd name="connsiteX2" fmla="*/ 13894902 w 13894904"/>
              <a:gd name="connsiteY2" fmla="*/ 1392887 h 5581420"/>
              <a:gd name="connsiteX3" fmla="*/ 2467668 w 13894904"/>
              <a:gd name="connsiteY3" fmla="*/ 5581420 h 5581420"/>
              <a:gd name="connsiteX4" fmla="*/ 0 w 13894904"/>
              <a:gd name="connsiteY4" fmla="*/ 0 h 5581420"/>
              <a:gd name="connsiteX0" fmla="*/ 0 w 13894924"/>
              <a:gd name="connsiteY0" fmla="*/ 0 h 5581420"/>
              <a:gd name="connsiteX1" fmla="*/ 13403638 w 13894924"/>
              <a:gd name="connsiteY1" fmla="*/ 42347 h 5581420"/>
              <a:gd name="connsiteX2" fmla="*/ 13894902 w 13894924"/>
              <a:gd name="connsiteY2" fmla="*/ 1392887 h 5581420"/>
              <a:gd name="connsiteX3" fmla="*/ 2467668 w 13894924"/>
              <a:gd name="connsiteY3" fmla="*/ 5581420 h 5581420"/>
              <a:gd name="connsiteX4" fmla="*/ 0 w 13894924"/>
              <a:gd name="connsiteY4" fmla="*/ 0 h 5581420"/>
              <a:gd name="connsiteX0" fmla="*/ 0 w 13897921"/>
              <a:gd name="connsiteY0" fmla="*/ 0 h 5581420"/>
              <a:gd name="connsiteX1" fmla="*/ 13403638 w 13897921"/>
              <a:gd name="connsiteY1" fmla="*/ 42347 h 5581420"/>
              <a:gd name="connsiteX2" fmla="*/ 13894902 w 13897921"/>
              <a:gd name="connsiteY2" fmla="*/ 1392887 h 5581420"/>
              <a:gd name="connsiteX3" fmla="*/ 2467668 w 13897921"/>
              <a:gd name="connsiteY3" fmla="*/ 5581420 h 5581420"/>
              <a:gd name="connsiteX4" fmla="*/ 0 w 13897921"/>
              <a:gd name="connsiteY4" fmla="*/ 0 h 5581420"/>
              <a:gd name="connsiteX0" fmla="*/ 0 w 13897921"/>
              <a:gd name="connsiteY0" fmla="*/ 0 h 6315030"/>
              <a:gd name="connsiteX1" fmla="*/ 13403638 w 13897921"/>
              <a:gd name="connsiteY1" fmla="*/ 42347 h 6315030"/>
              <a:gd name="connsiteX2" fmla="*/ 13894902 w 13897921"/>
              <a:gd name="connsiteY2" fmla="*/ 1392887 h 6315030"/>
              <a:gd name="connsiteX3" fmla="*/ 2802010 w 13897921"/>
              <a:gd name="connsiteY3" fmla="*/ 6315030 h 6315030"/>
              <a:gd name="connsiteX4" fmla="*/ 0 w 13897921"/>
              <a:gd name="connsiteY4" fmla="*/ 0 h 6315030"/>
              <a:gd name="connsiteX0" fmla="*/ 0 w 13751335"/>
              <a:gd name="connsiteY0" fmla="*/ 0 h 6315030"/>
              <a:gd name="connsiteX1" fmla="*/ 13403638 w 13751335"/>
              <a:gd name="connsiteY1" fmla="*/ 42347 h 6315030"/>
              <a:gd name="connsiteX2" fmla="*/ 13685496 w 13751335"/>
              <a:gd name="connsiteY2" fmla="*/ 1484575 h 6315030"/>
              <a:gd name="connsiteX3" fmla="*/ 2802010 w 13751335"/>
              <a:gd name="connsiteY3" fmla="*/ 6315030 h 6315030"/>
              <a:gd name="connsiteX4" fmla="*/ 0 w 13751335"/>
              <a:gd name="connsiteY4" fmla="*/ 0 h 6315030"/>
              <a:gd name="connsiteX0" fmla="*/ 0 w 13731934"/>
              <a:gd name="connsiteY0" fmla="*/ 0 h 6315030"/>
              <a:gd name="connsiteX1" fmla="*/ 13360923 w 13731934"/>
              <a:gd name="connsiteY1" fmla="*/ 34782 h 6315030"/>
              <a:gd name="connsiteX2" fmla="*/ 13685496 w 13731934"/>
              <a:gd name="connsiteY2" fmla="*/ 1484575 h 6315030"/>
              <a:gd name="connsiteX3" fmla="*/ 2802010 w 13731934"/>
              <a:gd name="connsiteY3" fmla="*/ 6315030 h 6315030"/>
              <a:gd name="connsiteX4" fmla="*/ 0 w 13731934"/>
              <a:gd name="connsiteY4" fmla="*/ 0 h 631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1934" h="6315030">
                <a:moveTo>
                  <a:pt x="0" y="0"/>
                </a:moveTo>
                <a:lnTo>
                  <a:pt x="13360923" y="34782"/>
                </a:lnTo>
                <a:cubicBezTo>
                  <a:pt x="13908211" y="1380914"/>
                  <a:pt x="13689401" y="317404"/>
                  <a:pt x="13685496" y="1484575"/>
                </a:cubicBezTo>
                <a:lnTo>
                  <a:pt x="2802010" y="6315030"/>
                </a:lnTo>
                <a:lnTo>
                  <a:pt x="0" y="0"/>
                </a:lnTo>
                <a:close/>
              </a:path>
            </a:pathLst>
          </a:custGeom>
          <a:solidFill>
            <a:srgbClr val="D8EDFF"/>
          </a:solidFill>
          <a:ln>
            <a:solidFill>
              <a:srgbClr val="D8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4C5F87-5C6D-4B75-869C-FA9ADFD24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0" y="729000"/>
            <a:ext cx="3609549" cy="27000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E3CE33-AFA2-4B37-8D7B-029E0FFF3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16" y="2367429"/>
            <a:ext cx="3609549" cy="27000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996A12-3EC6-4440-B267-904309880A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587" y="3802547"/>
            <a:ext cx="3609549" cy="27000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D2D2B4-45B8-45C4-A907-E61653B62518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rgbClr val="71AEE5"/>
          </a:solidFill>
          <a:ln>
            <a:solidFill>
              <a:srgbClr val="71AEE5"/>
            </a:solidFill>
          </a:ln>
          <a:effectLst>
            <a:glow rad="1651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830077-EC82-4394-AA52-069DF24B12F3}"/>
              </a:ext>
            </a:extLst>
          </p:cNvPr>
          <p:cNvSpPr txBox="1"/>
          <p:nvPr/>
        </p:nvSpPr>
        <p:spPr>
          <a:xfrm>
            <a:off x="120416" y="3440361"/>
            <a:ext cx="3300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ремонтом детского сада «Белоснежка» в районе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Лимбяяха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оказал содействие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переезде</a:t>
            </a:r>
          </a:p>
        </p:txBody>
      </p:sp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id="{E3635C5F-2F15-4D17-865D-56569BF00284}"/>
              </a:ext>
            </a:extLst>
          </p:cNvPr>
          <p:cNvSpPr/>
          <p:nvPr/>
        </p:nvSpPr>
        <p:spPr>
          <a:xfrm rot="20697151">
            <a:off x="331400" y="-1586840"/>
            <a:ext cx="11751825" cy="3967941"/>
          </a:xfrm>
          <a:custGeom>
            <a:avLst/>
            <a:gdLst>
              <a:gd name="connsiteX0" fmla="*/ 0 w 13059471"/>
              <a:gd name="connsiteY0" fmla="*/ 0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0 w 13059471"/>
              <a:gd name="connsiteY4" fmla="*/ 0 h 4230714"/>
              <a:gd name="connsiteX0" fmla="*/ 1506474 w 13059471"/>
              <a:gd name="connsiteY0" fmla="*/ 46729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506474 w 13059471"/>
              <a:gd name="connsiteY4" fmla="*/ 467291 h 4230714"/>
              <a:gd name="connsiteX0" fmla="*/ 1217750 w 13059471"/>
              <a:gd name="connsiteY0" fmla="*/ 290001 h 4230714"/>
              <a:gd name="connsiteX1" fmla="*/ 13059471 w 13059471"/>
              <a:gd name="connsiteY1" fmla="*/ 0 h 4230714"/>
              <a:gd name="connsiteX2" fmla="*/ 13059471 w 13059471"/>
              <a:gd name="connsiteY2" fmla="*/ 4230714 h 4230714"/>
              <a:gd name="connsiteX3" fmla="*/ 0 w 13059471"/>
              <a:gd name="connsiteY3" fmla="*/ 4230714 h 4230714"/>
              <a:gd name="connsiteX4" fmla="*/ 1217750 w 13059471"/>
              <a:gd name="connsiteY4" fmla="*/ 290001 h 4230714"/>
              <a:gd name="connsiteX0" fmla="*/ 1086817 w 12928538"/>
              <a:gd name="connsiteY0" fmla="*/ 290001 h 4253455"/>
              <a:gd name="connsiteX1" fmla="*/ 12928538 w 12928538"/>
              <a:gd name="connsiteY1" fmla="*/ 0 h 4253455"/>
              <a:gd name="connsiteX2" fmla="*/ 12928538 w 12928538"/>
              <a:gd name="connsiteY2" fmla="*/ 4230714 h 4253455"/>
              <a:gd name="connsiteX3" fmla="*/ 0 w 12928538"/>
              <a:gd name="connsiteY3" fmla="*/ 4253455 h 4253455"/>
              <a:gd name="connsiteX4" fmla="*/ 1086817 w 12928538"/>
              <a:gd name="connsiteY4" fmla="*/ 290001 h 4253455"/>
              <a:gd name="connsiteX0" fmla="*/ 1086817 w 12928538"/>
              <a:gd name="connsiteY0" fmla="*/ 0 h 3963454"/>
              <a:gd name="connsiteX1" fmla="*/ 12593270 w 12928538"/>
              <a:gd name="connsiteY1" fmla="*/ 2996196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928538"/>
              <a:gd name="connsiteY0" fmla="*/ 0 h 3963454"/>
              <a:gd name="connsiteX1" fmla="*/ 12809157 w 12928538"/>
              <a:gd name="connsiteY1" fmla="*/ 3166363 h 3963454"/>
              <a:gd name="connsiteX2" fmla="*/ 12928538 w 12928538"/>
              <a:gd name="connsiteY2" fmla="*/ 3940713 h 3963454"/>
              <a:gd name="connsiteX3" fmla="*/ 0 w 12928538"/>
              <a:gd name="connsiteY3" fmla="*/ 3963454 h 3963454"/>
              <a:gd name="connsiteX4" fmla="*/ 1086817 w 12928538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45682 w 12809157"/>
              <a:gd name="connsiteY2" fmla="*/ 3926964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09157"/>
              <a:gd name="connsiteY0" fmla="*/ 0 h 3963454"/>
              <a:gd name="connsiteX1" fmla="*/ 12809157 w 12809157"/>
              <a:gd name="connsiteY1" fmla="*/ 3166363 h 3963454"/>
              <a:gd name="connsiteX2" fmla="*/ 12634065 w 12809157"/>
              <a:gd name="connsiteY2" fmla="*/ 3923840 h 3963454"/>
              <a:gd name="connsiteX3" fmla="*/ 0 w 12809157"/>
              <a:gd name="connsiteY3" fmla="*/ 3963454 h 3963454"/>
              <a:gd name="connsiteX4" fmla="*/ 1086817 w 12809157"/>
              <a:gd name="connsiteY4" fmla="*/ 0 h 3963454"/>
              <a:gd name="connsiteX0" fmla="*/ 1086817 w 12838642"/>
              <a:gd name="connsiteY0" fmla="*/ 0 h 3963454"/>
              <a:gd name="connsiteX1" fmla="*/ 12838642 w 12838642"/>
              <a:gd name="connsiteY1" fmla="*/ 3149373 h 3963454"/>
              <a:gd name="connsiteX2" fmla="*/ 12634065 w 12838642"/>
              <a:gd name="connsiteY2" fmla="*/ 3923840 h 3963454"/>
              <a:gd name="connsiteX3" fmla="*/ 0 w 12838642"/>
              <a:gd name="connsiteY3" fmla="*/ 3963454 h 3963454"/>
              <a:gd name="connsiteX4" fmla="*/ 1086817 w 12838642"/>
              <a:gd name="connsiteY4" fmla="*/ 0 h 3963454"/>
              <a:gd name="connsiteX0" fmla="*/ 0 w 11751825"/>
              <a:gd name="connsiteY0" fmla="*/ 0 h 3967941"/>
              <a:gd name="connsiteX1" fmla="*/ 11751825 w 11751825"/>
              <a:gd name="connsiteY1" fmla="*/ 3149373 h 3967941"/>
              <a:gd name="connsiteX2" fmla="*/ 11547248 w 11751825"/>
              <a:gd name="connsiteY2" fmla="*/ 3923840 h 3967941"/>
              <a:gd name="connsiteX3" fmla="*/ 4954484 w 11751825"/>
              <a:gd name="connsiteY3" fmla="*/ 3967941 h 3967941"/>
              <a:gd name="connsiteX4" fmla="*/ 0 w 11751825"/>
              <a:gd name="connsiteY4" fmla="*/ 0 h 3967941"/>
              <a:gd name="connsiteX0" fmla="*/ 0 w 11751825"/>
              <a:gd name="connsiteY0" fmla="*/ 0 h 3967941"/>
              <a:gd name="connsiteX1" fmla="*/ 11751825 w 11751825"/>
              <a:gd name="connsiteY1" fmla="*/ 3149373 h 3967941"/>
              <a:gd name="connsiteX2" fmla="*/ 11547248 w 11751825"/>
              <a:gd name="connsiteY2" fmla="*/ 3923840 h 3967941"/>
              <a:gd name="connsiteX3" fmla="*/ 4954484 w 11751825"/>
              <a:gd name="connsiteY3" fmla="*/ 3967941 h 3967941"/>
              <a:gd name="connsiteX4" fmla="*/ 0 w 11751825"/>
              <a:gd name="connsiteY4" fmla="*/ 0 h 396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1825" h="3967941">
                <a:moveTo>
                  <a:pt x="0" y="0"/>
                </a:moveTo>
                <a:lnTo>
                  <a:pt x="11751825" y="3149373"/>
                </a:lnTo>
                <a:lnTo>
                  <a:pt x="11547248" y="3923840"/>
                </a:lnTo>
                <a:lnTo>
                  <a:pt x="4954484" y="39679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06C07C-3D96-468F-A79B-B99E03276C03}"/>
              </a:ext>
            </a:extLst>
          </p:cNvPr>
          <p:cNvSpPr txBox="1"/>
          <p:nvPr/>
        </p:nvSpPr>
        <p:spPr>
          <a:xfrm>
            <a:off x="4944982" y="73028"/>
            <a:ext cx="56599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 проводятся встречи с жителями района и инициативной группой района. По поступающим обращениям проводится соответствующая работа, о ходе которых обратившиеся жители </a:t>
            </a:r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информируются должным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190C76-64AF-48F8-8A57-52B0679F641F}"/>
              </a:ext>
            </a:extLst>
          </p:cNvPr>
          <p:cNvSpPr/>
          <p:nvPr/>
        </p:nvSpPr>
        <p:spPr>
          <a:xfrm rot="1418982">
            <a:off x="88513" y="2345484"/>
            <a:ext cx="12695553" cy="230858"/>
          </a:xfrm>
          <a:custGeom>
            <a:avLst/>
            <a:gdLst>
              <a:gd name="connsiteX0" fmla="*/ 0 w 7121505"/>
              <a:gd name="connsiteY0" fmla="*/ 0 h 184464"/>
              <a:gd name="connsiteX1" fmla="*/ 7121505 w 7121505"/>
              <a:gd name="connsiteY1" fmla="*/ 0 h 184464"/>
              <a:gd name="connsiteX2" fmla="*/ 7121505 w 7121505"/>
              <a:gd name="connsiteY2" fmla="*/ 184464 h 184464"/>
              <a:gd name="connsiteX3" fmla="*/ 0 w 7121505"/>
              <a:gd name="connsiteY3" fmla="*/ 184464 h 184464"/>
              <a:gd name="connsiteX4" fmla="*/ 0 w 7121505"/>
              <a:gd name="connsiteY4" fmla="*/ 0 h 184464"/>
              <a:gd name="connsiteX0" fmla="*/ 883002 w 7121505"/>
              <a:gd name="connsiteY0" fmla="*/ 0 h 186413"/>
              <a:gd name="connsiteX1" fmla="*/ 7121505 w 7121505"/>
              <a:gd name="connsiteY1" fmla="*/ 1949 h 186413"/>
              <a:gd name="connsiteX2" fmla="*/ 7121505 w 7121505"/>
              <a:gd name="connsiteY2" fmla="*/ 186413 h 186413"/>
              <a:gd name="connsiteX3" fmla="*/ 0 w 7121505"/>
              <a:gd name="connsiteY3" fmla="*/ 186413 h 186413"/>
              <a:gd name="connsiteX4" fmla="*/ 883002 w 7121505"/>
              <a:gd name="connsiteY4" fmla="*/ 0 h 186413"/>
              <a:gd name="connsiteX0" fmla="*/ 456500 w 6695003"/>
              <a:gd name="connsiteY0" fmla="*/ 0 h 186807"/>
              <a:gd name="connsiteX1" fmla="*/ 6695003 w 6695003"/>
              <a:gd name="connsiteY1" fmla="*/ 1949 h 186807"/>
              <a:gd name="connsiteX2" fmla="*/ 6695003 w 6695003"/>
              <a:gd name="connsiteY2" fmla="*/ 186413 h 186807"/>
              <a:gd name="connsiteX3" fmla="*/ 0 w 6695003"/>
              <a:gd name="connsiteY3" fmla="*/ 186807 h 186807"/>
              <a:gd name="connsiteX4" fmla="*/ 456500 w 6695003"/>
              <a:gd name="connsiteY4" fmla="*/ 0 h 186807"/>
              <a:gd name="connsiteX0" fmla="*/ 414038 w 6695003"/>
              <a:gd name="connsiteY0" fmla="*/ 0 h 193044"/>
              <a:gd name="connsiteX1" fmla="*/ 6695003 w 6695003"/>
              <a:gd name="connsiteY1" fmla="*/ 8186 h 193044"/>
              <a:gd name="connsiteX2" fmla="*/ 6695003 w 6695003"/>
              <a:gd name="connsiteY2" fmla="*/ 192650 h 193044"/>
              <a:gd name="connsiteX3" fmla="*/ 0 w 6695003"/>
              <a:gd name="connsiteY3" fmla="*/ 193044 h 193044"/>
              <a:gd name="connsiteX4" fmla="*/ 414038 w 6695003"/>
              <a:gd name="connsiteY4" fmla="*/ 0 h 19304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695003 w 6695003"/>
              <a:gd name="connsiteY2" fmla="*/ 19630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695003"/>
              <a:gd name="connsiteY0" fmla="*/ 0 h 196694"/>
              <a:gd name="connsiteX1" fmla="*/ 6695003 w 6695003"/>
              <a:gd name="connsiteY1" fmla="*/ 11836 h 196694"/>
              <a:gd name="connsiteX2" fmla="*/ 6295728 w 6695003"/>
              <a:gd name="connsiteY2" fmla="*/ 193550 h 196694"/>
              <a:gd name="connsiteX3" fmla="*/ 0 w 6695003"/>
              <a:gd name="connsiteY3" fmla="*/ 196694 h 196694"/>
              <a:gd name="connsiteX4" fmla="*/ 422372 w 6695003"/>
              <a:gd name="connsiteY4" fmla="*/ 0 h 196694"/>
              <a:gd name="connsiteX0" fmla="*/ 422372 w 6584502"/>
              <a:gd name="connsiteY0" fmla="*/ 0 h 196694"/>
              <a:gd name="connsiteX1" fmla="*/ 6584502 w 6584502"/>
              <a:gd name="connsiteY1" fmla="*/ 11232 h 196694"/>
              <a:gd name="connsiteX2" fmla="*/ 6295728 w 6584502"/>
              <a:gd name="connsiteY2" fmla="*/ 193550 h 196694"/>
              <a:gd name="connsiteX3" fmla="*/ 0 w 6584502"/>
              <a:gd name="connsiteY3" fmla="*/ 196694 h 196694"/>
              <a:gd name="connsiteX4" fmla="*/ 422372 w 6584502"/>
              <a:gd name="connsiteY4" fmla="*/ 0 h 196694"/>
              <a:gd name="connsiteX0" fmla="*/ 422372 w 6652280"/>
              <a:gd name="connsiteY0" fmla="*/ 0 h 196694"/>
              <a:gd name="connsiteX1" fmla="*/ 6584502 w 6652280"/>
              <a:gd name="connsiteY1" fmla="*/ 11232 h 196694"/>
              <a:gd name="connsiteX2" fmla="*/ 6652280 w 6652280"/>
              <a:gd name="connsiteY2" fmla="*/ 196636 h 196694"/>
              <a:gd name="connsiteX3" fmla="*/ 0 w 6652280"/>
              <a:gd name="connsiteY3" fmla="*/ 196694 h 196694"/>
              <a:gd name="connsiteX4" fmla="*/ 422372 w 6652280"/>
              <a:gd name="connsiteY4" fmla="*/ 0 h 196694"/>
              <a:gd name="connsiteX0" fmla="*/ 422372 w 12570580"/>
              <a:gd name="connsiteY0" fmla="*/ 0 h 196694"/>
              <a:gd name="connsiteX1" fmla="*/ 12570580 w 12570580"/>
              <a:gd name="connsiteY1" fmla="*/ 3597 h 196694"/>
              <a:gd name="connsiteX2" fmla="*/ 6652280 w 12570580"/>
              <a:gd name="connsiteY2" fmla="*/ 196636 h 196694"/>
              <a:gd name="connsiteX3" fmla="*/ 0 w 12570580"/>
              <a:gd name="connsiteY3" fmla="*/ 196694 h 196694"/>
              <a:gd name="connsiteX4" fmla="*/ 422372 w 12570580"/>
              <a:gd name="connsiteY4" fmla="*/ 0 h 196694"/>
              <a:gd name="connsiteX0" fmla="*/ 422372 w 12695553"/>
              <a:gd name="connsiteY0" fmla="*/ 0 h 229628"/>
              <a:gd name="connsiteX1" fmla="*/ 12570580 w 12695553"/>
              <a:gd name="connsiteY1" fmla="*/ 3597 h 229628"/>
              <a:gd name="connsiteX2" fmla="*/ 12695553 w 12695553"/>
              <a:gd name="connsiteY2" fmla="*/ 229628 h 229628"/>
              <a:gd name="connsiteX3" fmla="*/ 0 w 12695553"/>
              <a:gd name="connsiteY3" fmla="*/ 196694 h 229628"/>
              <a:gd name="connsiteX4" fmla="*/ 422372 w 12695553"/>
              <a:gd name="connsiteY4" fmla="*/ 0 h 229628"/>
              <a:gd name="connsiteX0" fmla="*/ 422372 w 12695553"/>
              <a:gd name="connsiteY0" fmla="*/ 1230 h 230858"/>
              <a:gd name="connsiteX1" fmla="*/ 12581601 w 12695553"/>
              <a:gd name="connsiteY1" fmla="*/ 0 h 230858"/>
              <a:gd name="connsiteX2" fmla="*/ 12695553 w 12695553"/>
              <a:gd name="connsiteY2" fmla="*/ 230858 h 230858"/>
              <a:gd name="connsiteX3" fmla="*/ 0 w 12695553"/>
              <a:gd name="connsiteY3" fmla="*/ 197924 h 230858"/>
              <a:gd name="connsiteX4" fmla="*/ 422372 w 12695553"/>
              <a:gd name="connsiteY4" fmla="*/ 1230 h 23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5553" h="230858">
                <a:moveTo>
                  <a:pt x="422372" y="1230"/>
                </a:moveTo>
                <a:lnTo>
                  <a:pt x="12581601" y="0"/>
                </a:lnTo>
                <a:lnTo>
                  <a:pt x="12695553" y="230858"/>
                </a:lnTo>
                <a:lnTo>
                  <a:pt x="0" y="197924"/>
                </a:lnTo>
                <a:lnTo>
                  <a:pt x="422372" y="1230"/>
                </a:lnTo>
                <a:close/>
              </a:path>
            </a:pathLst>
          </a:custGeom>
          <a:solidFill>
            <a:srgbClr val="5AA6E4">
              <a:alpha val="67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6B74A533-6267-46AC-90C3-23088BAA53C9}"/>
              </a:ext>
            </a:extLst>
          </p:cNvPr>
          <p:cNvSpPr/>
          <p:nvPr/>
        </p:nvSpPr>
        <p:spPr>
          <a:xfrm rot="1418301">
            <a:off x="-527811" y="2431482"/>
            <a:ext cx="13340330" cy="274226"/>
          </a:xfrm>
          <a:custGeom>
            <a:avLst/>
            <a:gdLst>
              <a:gd name="connsiteX0" fmla="*/ 0 w 7282561"/>
              <a:gd name="connsiteY0" fmla="*/ 0 h 240553"/>
              <a:gd name="connsiteX1" fmla="*/ 7282561 w 7282561"/>
              <a:gd name="connsiteY1" fmla="*/ 0 h 240553"/>
              <a:gd name="connsiteX2" fmla="*/ 7282561 w 7282561"/>
              <a:gd name="connsiteY2" fmla="*/ 240553 h 240553"/>
              <a:gd name="connsiteX3" fmla="*/ 0 w 7282561"/>
              <a:gd name="connsiteY3" fmla="*/ 240553 h 240553"/>
              <a:gd name="connsiteX4" fmla="*/ 0 w 7282561"/>
              <a:gd name="connsiteY4" fmla="*/ 0 h 240553"/>
              <a:gd name="connsiteX0" fmla="*/ 127624 w 7410185"/>
              <a:gd name="connsiteY0" fmla="*/ 0 h 240553"/>
              <a:gd name="connsiteX1" fmla="*/ 7410185 w 7410185"/>
              <a:gd name="connsiteY1" fmla="*/ 0 h 240553"/>
              <a:gd name="connsiteX2" fmla="*/ 7410185 w 7410185"/>
              <a:gd name="connsiteY2" fmla="*/ 240553 h 240553"/>
              <a:gd name="connsiteX3" fmla="*/ 0 w 7410185"/>
              <a:gd name="connsiteY3" fmla="*/ 234028 h 240553"/>
              <a:gd name="connsiteX4" fmla="*/ 127624 w 7410185"/>
              <a:gd name="connsiteY4" fmla="*/ 0 h 240553"/>
              <a:gd name="connsiteX0" fmla="*/ 584123 w 7410185"/>
              <a:gd name="connsiteY0" fmla="*/ 0 h 242806"/>
              <a:gd name="connsiteX1" fmla="*/ 7410185 w 7410185"/>
              <a:gd name="connsiteY1" fmla="*/ 2253 h 242806"/>
              <a:gd name="connsiteX2" fmla="*/ 7410185 w 7410185"/>
              <a:gd name="connsiteY2" fmla="*/ 242806 h 242806"/>
              <a:gd name="connsiteX3" fmla="*/ 0 w 7410185"/>
              <a:gd name="connsiteY3" fmla="*/ 236281 h 242806"/>
              <a:gd name="connsiteX4" fmla="*/ 584123 w 7410185"/>
              <a:gd name="connsiteY4" fmla="*/ 0 h 242806"/>
              <a:gd name="connsiteX0" fmla="*/ 555989 w 7410185"/>
              <a:gd name="connsiteY0" fmla="*/ 0 h 250356"/>
              <a:gd name="connsiteX1" fmla="*/ 7410185 w 7410185"/>
              <a:gd name="connsiteY1" fmla="*/ 9803 h 250356"/>
              <a:gd name="connsiteX2" fmla="*/ 7410185 w 7410185"/>
              <a:gd name="connsiteY2" fmla="*/ 250356 h 250356"/>
              <a:gd name="connsiteX3" fmla="*/ 0 w 7410185"/>
              <a:gd name="connsiteY3" fmla="*/ 243831 h 250356"/>
              <a:gd name="connsiteX4" fmla="*/ 555989 w 7410185"/>
              <a:gd name="connsiteY4" fmla="*/ 0 h 250356"/>
              <a:gd name="connsiteX0" fmla="*/ 539319 w 7393515"/>
              <a:gd name="connsiteY0" fmla="*/ 0 h 250356"/>
              <a:gd name="connsiteX1" fmla="*/ 7393515 w 7393515"/>
              <a:gd name="connsiteY1" fmla="*/ 9803 h 250356"/>
              <a:gd name="connsiteX2" fmla="*/ 7393515 w 7393515"/>
              <a:gd name="connsiteY2" fmla="*/ 250356 h 250356"/>
              <a:gd name="connsiteX3" fmla="*/ 0 w 7393515"/>
              <a:gd name="connsiteY3" fmla="*/ 236535 h 250356"/>
              <a:gd name="connsiteX4" fmla="*/ 539319 w 7393515"/>
              <a:gd name="connsiteY4" fmla="*/ 0 h 250356"/>
              <a:gd name="connsiteX0" fmla="*/ 539319 w 13340330"/>
              <a:gd name="connsiteY0" fmla="*/ 0 h 274226"/>
              <a:gd name="connsiteX1" fmla="*/ 7393515 w 13340330"/>
              <a:gd name="connsiteY1" fmla="*/ 9803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194966 w 13340330"/>
              <a:gd name="connsiteY1" fmla="*/ 31629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  <a:gd name="connsiteX0" fmla="*/ 539319 w 13340330"/>
              <a:gd name="connsiteY0" fmla="*/ 0 h 274226"/>
              <a:gd name="connsiteX1" fmla="*/ 13243878 w 13340330"/>
              <a:gd name="connsiteY1" fmla="*/ 23355 h 274226"/>
              <a:gd name="connsiteX2" fmla="*/ 13340330 w 13340330"/>
              <a:gd name="connsiteY2" fmla="*/ 274226 h 274226"/>
              <a:gd name="connsiteX3" fmla="*/ 0 w 13340330"/>
              <a:gd name="connsiteY3" fmla="*/ 236535 h 274226"/>
              <a:gd name="connsiteX4" fmla="*/ 539319 w 13340330"/>
              <a:gd name="connsiteY4" fmla="*/ 0 h 27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40330" h="274226">
                <a:moveTo>
                  <a:pt x="539319" y="0"/>
                </a:moveTo>
                <a:lnTo>
                  <a:pt x="13243878" y="23355"/>
                </a:lnTo>
                <a:lnTo>
                  <a:pt x="13340330" y="274226"/>
                </a:lnTo>
                <a:lnTo>
                  <a:pt x="0" y="236535"/>
                </a:lnTo>
                <a:lnTo>
                  <a:pt x="539319" y="0"/>
                </a:lnTo>
                <a:close/>
              </a:path>
            </a:pathLst>
          </a:custGeom>
          <a:solidFill>
            <a:srgbClr val="71AEE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2E273B-91B1-40A4-B25C-01D81EC4E132}"/>
              </a:ext>
            </a:extLst>
          </p:cNvPr>
          <p:cNvSpPr txBox="1"/>
          <p:nvPr/>
        </p:nvSpPr>
        <p:spPr>
          <a:xfrm>
            <a:off x="2831352" y="4939946"/>
            <a:ext cx="3501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Переместили кухонную и прачечную технику для хранения на период ремонта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4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"/>
    </mc:Choice>
    <mc:Fallback xmlns="">
      <p:transition spd="slow" advTm="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7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6|0.6|0.5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5|0.5|0.5|0.6|0.6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194</Words>
  <Application>Microsoft Office PowerPoint</Application>
  <PresentationFormat>Широкоэкранный</PresentationFormat>
  <Paragraphs>16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Скиданов Михаил Александрович</dc:creator>
  <cp:lastModifiedBy>Скиданов Михаил Александрович</cp:lastModifiedBy>
  <cp:revision>19</cp:revision>
  <dcterms:created xsi:type="dcterms:W3CDTF">2021-07-27T03:43:20Z</dcterms:created>
  <dcterms:modified xsi:type="dcterms:W3CDTF">2021-07-28T11:41:47Z</dcterms:modified>
</cp:coreProperties>
</file>