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type="screen4x3" cy="9144000" cx="6858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C7E2F5"/>
    <a:srgbClr val="0563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70" y="9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tableStyles" Target="tableStyle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Титульный слайд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7"/>
          <p:cNvGrpSpPr/>
          <p:nvPr/>
        </p:nvGrpSpPr>
        <p:grpSpPr>
          <a:xfrm>
            <a:off x="0" y="0"/>
            <a:ext cx="6858508" cy="9144000"/>
            <a:chOff x="0" y="0"/>
            <a:chExt cx="9144677" cy="6858000"/>
          </a:xfrm>
        </p:grpSpPr>
        <p:pic>
          <p:nvPicPr>
            <p:cNvPr id="2097155" name="Picture 7" descr="SD-PanelTitle-R1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/>
          </p:spPr>
        </p:pic>
        <p:sp>
          <p:nvSpPr>
            <p:cNvPr id="1048582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6" name="Picture 11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-2" r="47959"/>
            <a:stretch>
              <a:fillRect/>
            </a:stretch>
          </p:blipFill>
          <p:spPr>
            <a:xfrm>
              <a:off x="0" y="3128434"/>
              <a:ext cx="1664208" cy="612648"/>
            </a:xfrm>
            <a:prstGeom prst="rect"/>
          </p:spPr>
        </p:pic>
        <p:pic>
          <p:nvPicPr>
            <p:cNvPr id="2097157" name="Picture 12" descr="HDRibbonTitle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2"/>
            <a:srcRect l="-2" r="47959"/>
            <a:stretch>
              <a:fillRect/>
            </a:stretch>
          </p:blipFill>
          <p:spPr>
            <a:xfrm>
              <a:off x="7480469" y="3128434"/>
              <a:ext cx="1664208" cy="612648"/>
            </a:xfrm>
            <a:prstGeom prst="rect"/>
          </p:spPr>
        </p:pic>
      </p:grp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 anchor="t">
            <a:normAutofit/>
          </a:bodyPr>
          <a:lstStyle>
            <a:lvl1pPr algn="ctr" indent="0" marL="0">
              <a:buNone/>
              <a:defRPr sz="1500">
                <a:solidFill>
                  <a:schemeClr val="tx1"/>
                </a:solidFill>
              </a:defRPr>
            </a:lvl1pPr>
            <a:lvl2pPr algn="ctr" indent="0" marL="3429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685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0287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17145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057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24003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 lang="en-US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6739470"/>
            <a:ext cx="504957" cy="372533"/>
          </a:xfrm>
        </p:spPr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6739470"/>
            <a:ext cx="3048645" cy="372533"/>
          </a:xfrm>
        </p:spPr>
        <p:txBody>
          <a:bodyPr/>
          <a:p>
            <a:endParaRPr lang="ru-RU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6739470"/>
            <a:ext cx="310112" cy="372533"/>
          </a:xfrm>
        </p:spPr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28" name="Straight Connector 14"/>
          <p:cNvCxnSpPr>
            <a:cxnSpLocks/>
          </p:cNvCxnSpPr>
          <p:nvPr/>
        </p:nvCxnSpPr>
        <p:spPr>
          <a:xfrm>
            <a:off x="1514869" y="4628439"/>
            <a:ext cx="3834812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b="0" sz="1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7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1200"/>
            </a:lvl2pPr>
            <a:lvl3pPr indent="0" marL="685800">
              <a:buNone/>
              <a:defRPr sz="1200"/>
            </a:lvl3pPr>
            <a:lvl4pPr indent="0" marL="1028700">
              <a:buNone/>
              <a:defRPr sz="1200"/>
            </a:lvl4pPr>
            <a:lvl5pPr indent="0" marL="1371600">
              <a:buNone/>
              <a:defRPr sz="1200"/>
            </a:lvl5pPr>
            <a:lvl6pPr indent="0" marL="1714500">
              <a:buNone/>
              <a:defRPr sz="1200"/>
            </a:lvl6pPr>
            <a:lvl7pPr indent="0" marL="2057400">
              <a:buNone/>
              <a:defRPr sz="1200"/>
            </a:lvl7pPr>
            <a:lvl8pPr indent="0" marL="2400300">
              <a:buNone/>
              <a:defRPr sz="1200"/>
            </a:lvl8pPr>
            <a:lvl9pPr indent="0" marL="274320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 anchor="ctr">
            <a:normAutofit/>
          </a:bodyPr>
          <a:lstStyle>
            <a:lvl1pPr algn="ctr">
              <a:defRPr b="0" cap="none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>
            <a:normAutofit/>
          </a:bodyPr>
          <a:lstStyle>
            <a:lvl1pPr algn="ctr" indent="0" marL="0">
              <a:buNone/>
              <a:defRPr sz="1500">
                <a:solidFill>
                  <a:schemeClr val="tx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1" name="Straight Connector 14"/>
          <p:cNvCxnSpPr>
            <a:cxnSpLocks/>
          </p:cNvCxnSpPr>
          <p:nvPr/>
        </p:nvCxnSpPr>
        <p:spPr>
          <a:xfrm>
            <a:off x="958849" y="5520265"/>
            <a:ext cx="4954819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 anchor="ctr">
            <a:normAutofit/>
          </a:bodyPr>
          <a:lstStyle>
            <a:lvl1pPr algn="ctr">
              <a:defRPr b="0" cap="none"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>
            <a:normAutofit/>
          </a:bodyPr>
          <a:lstStyle>
            <a:lvl1pPr algn="r" indent="0" marL="0">
              <a:buFontTx/>
              <a:buNone/>
              <a:defRPr sz="1350"/>
            </a:lvl1pPr>
            <a:lvl2pPr indent="0" marL="342900">
              <a:buFontTx/>
              <a:buNone/>
            </a:lvl2pPr>
            <a:lvl3pPr indent="0" marL="685800">
              <a:buFontTx/>
              <a:buNone/>
            </a:lvl3pPr>
            <a:lvl4pPr indent="0" marL="1028700">
              <a:buFontTx/>
              <a:buNone/>
            </a:lvl4pPr>
            <a:lvl5pPr indent="0" marL="1371600">
              <a:buFontTx/>
              <a:buNone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>
            <a:normAutofit/>
          </a:bodyPr>
          <a:lstStyle>
            <a:lvl1pPr algn="ctr" indent="0" marL="0">
              <a:buNone/>
              <a:defRPr sz="1500">
                <a:solidFill>
                  <a:schemeClr val="tx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sp>
        <p:nvSpPr>
          <p:cNvPr id="1048672" name="TextBox 13"/>
          <p:cNvSpPr txBox="1"/>
          <p:nvPr/>
        </p:nvSpPr>
        <p:spPr>
          <a:xfrm>
            <a:off x="637477" y="1207150"/>
            <a:ext cx="342989" cy="779701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lvl="0"/>
            <a:r>
              <a:rPr dirty="0" sz="54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73" name="TextBox 14"/>
          <p:cNvSpPr txBox="1"/>
          <p:nvPr/>
        </p:nvSpPr>
        <p:spPr>
          <a:xfrm>
            <a:off x="5725128" y="3770494"/>
            <a:ext cx="342989" cy="779701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algn="r" lvl="0"/>
            <a:r>
              <a:rPr dirty="0" sz="54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6" name="Straight Connector 18"/>
          <p:cNvCxnSpPr>
            <a:cxnSpLocks/>
          </p:cNvCxnSpPr>
          <p:nvPr/>
        </p:nvCxnSpPr>
        <p:spPr>
          <a:xfrm>
            <a:off x="958849" y="5520265"/>
            <a:ext cx="494665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b="0" cap="none" sz="24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 anchor="t">
            <a:normAutofit/>
          </a:bodyPr>
          <a:lstStyle>
            <a:lvl1pPr algn="l" indent="0" marL="0">
              <a:buNone/>
              <a:defRPr sz="1350">
                <a:solidFill>
                  <a:schemeClr val="tx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 anchor="ctr">
            <a:normAutofit/>
          </a:bodyPr>
          <a:lstStyle>
            <a:lvl1pPr algn="ctr">
              <a:defRPr b="0" cap="none" sz="2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7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 anchor="t">
            <a:normAutofit/>
          </a:bodyPr>
          <a:lstStyle>
            <a:lvl1pPr algn="l" indent="0" marL="0">
              <a:buNone/>
              <a:defRPr sz="1200">
                <a:solidFill>
                  <a:schemeClr val="tx1"/>
                </a:solidFill>
              </a:defRPr>
            </a:lvl1pPr>
            <a:lvl2pPr indent="0" marL="3429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sp>
        <p:nvSpPr>
          <p:cNvPr id="1048692" name="TextBox 11"/>
          <p:cNvSpPr txBox="1"/>
          <p:nvPr/>
        </p:nvSpPr>
        <p:spPr>
          <a:xfrm>
            <a:off x="658546" y="1195860"/>
            <a:ext cx="342989" cy="779701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lvl="0"/>
            <a:r>
              <a:rPr dirty="0" sz="6000" lang="en-US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93" name="TextBox 12"/>
          <p:cNvSpPr txBox="1"/>
          <p:nvPr/>
        </p:nvSpPr>
        <p:spPr>
          <a:xfrm>
            <a:off x="5737348" y="3476971"/>
            <a:ext cx="342989" cy="779701"/>
          </a:xfrm>
          <a:prstGeom prst="rect"/>
        </p:spPr>
        <p:txBody>
          <a:bodyPr anchor="ctr" bIns="34290" lIns="68580" rIns="68580" rtlCol="0" tIns="34290" vert="horz">
            <a:noAutofit/>
          </a:bodyPr>
          <a:p>
            <a:pPr algn="r" lvl="0"/>
            <a:r>
              <a:rPr dirty="0" sz="6000" lang="en-US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3145738" name="Straight Connector 25"/>
          <p:cNvCxnSpPr>
            <a:cxnSpLocks/>
          </p:cNvCxnSpPr>
          <p:nvPr/>
        </p:nvCxnSpPr>
        <p:spPr>
          <a:xfrm>
            <a:off x="958849" y="4572000"/>
            <a:ext cx="494665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anchor="ctr" bIns="45720" lIns="91440" rIns="91440" rtlCol="0" tIns="45720" vert="horz">
            <a:normAutofit/>
          </a:bodyPr>
          <a:lstStyle>
            <a:lvl1pPr>
              <a:defRPr b="0" dirty="0" sz="2400" lang="en-US"/>
            </a:lvl1pPr>
          </a:lstStyle>
          <a:p>
            <a:pPr lvl="0" marL="0"/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>
            <a:normAutofit/>
          </a:bodyPr>
          <a:lstStyle>
            <a:lvl1pPr algn="l" indent="0" marL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1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 anchor="t">
            <a:normAutofit/>
          </a:bodyPr>
          <a:lstStyle>
            <a:lvl1pPr algn="l" indent="0" marL="0">
              <a:buNone/>
              <a:defRPr sz="1200">
                <a:solidFill>
                  <a:schemeClr val="tx1"/>
                </a:solidFill>
              </a:defRPr>
            </a:lvl1pPr>
            <a:lvl2pPr indent="0" marL="3429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2" name="Straight Connector 14"/>
          <p:cNvCxnSpPr>
            <a:cxnSpLocks/>
          </p:cNvCxnSpPr>
          <p:nvPr/>
        </p:nvCxnSpPr>
        <p:spPr>
          <a:xfrm>
            <a:off x="958852" y="4572000"/>
            <a:ext cx="4954816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/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anchor="t"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40" name="Straight Connector 13"/>
          <p:cNvCxnSpPr>
            <a:cxnSpLocks/>
          </p:cNvCxnSpPr>
          <p:nvPr/>
        </p:nvCxnSpPr>
        <p:spPr>
          <a:xfrm>
            <a:off x="958850" y="3139560"/>
            <a:ext cx="4954818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6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anchor="t"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5" name="Straight Connector 13"/>
          <p:cNvCxnSpPr>
            <a:cxnSpLocks/>
          </p:cNvCxnSpPr>
          <p:nvPr/>
        </p:nvCxnSpPr>
        <p:spPr>
          <a:xfrm>
            <a:off x="4684134" y="1209165"/>
            <a:ext cx="0" cy="6625324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9" name="Straight Connector 6"/>
          <p:cNvCxnSpPr>
            <a:cxnSpLocks/>
          </p:cNvCxnSpPr>
          <p:nvPr/>
        </p:nvCxnSpPr>
        <p:spPr>
          <a:xfrm>
            <a:off x="958849" y="3141680"/>
            <a:ext cx="494665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b="0" cap="none" sz="30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46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 anchor="t">
            <a:normAutofit/>
          </a:bodyPr>
          <a:lstStyle>
            <a:lvl1pPr algn="ctr" indent="0" marL="0">
              <a:buNone/>
              <a:defRPr sz="1800">
                <a:solidFill>
                  <a:schemeClr val="tx1"/>
                </a:solidFill>
              </a:defRPr>
            </a:lvl1pPr>
            <a:lvl2pPr indent="0" marL="3429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3" name="Straight Connector 30"/>
          <p:cNvCxnSpPr>
            <a:cxnSpLocks/>
          </p:cNvCxnSpPr>
          <p:nvPr/>
        </p:nvCxnSpPr>
        <p:spPr>
          <a:xfrm>
            <a:off x="958850" y="4799189"/>
            <a:ext cx="4946650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7" name="Straight Connector 7"/>
          <p:cNvCxnSpPr>
            <a:cxnSpLocks/>
          </p:cNvCxnSpPr>
          <p:nvPr/>
        </p:nvCxnSpPr>
        <p:spPr>
          <a:xfrm>
            <a:off x="958849" y="3141680"/>
            <a:ext cx="494665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81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316224"/>
            <a:ext cx="2503170" cy="4596384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82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51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indent="0" marL="0">
              <a:buNone/>
              <a:defRPr b="0" sz="1800">
                <a:solidFill>
                  <a:schemeClr val="accent1"/>
                </a:solidFill>
              </a:defRPr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2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51"/>
            <a:ext cx="2503170" cy="3608832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indent="0" marL="0">
              <a:buNone/>
              <a:defRPr b="0" sz="1800">
                <a:solidFill>
                  <a:schemeClr val="accent1"/>
                </a:solidFill>
              </a:defRPr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4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51"/>
            <a:ext cx="2503170" cy="3608832"/>
          </a:xfrm>
        </p:spPr>
        <p:txBody>
          <a:bodyPr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5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4" name="Straight Connector 40"/>
          <p:cNvCxnSpPr>
            <a:cxnSpLocks/>
          </p:cNvCxnSpPr>
          <p:nvPr/>
        </p:nvCxnSpPr>
        <p:spPr>
          <a:xfrm>
            <a:off x="958849" y="3139560"/>
            <a:ext cx="494665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0" name="Straight Connector 13"/>
          <p:cNvCxnSpPr>
            <a:cxnSpLocks/>
          </p:cNvCxnSpPr>
          <p:nvPr/>
        </p:nvCxnSpPr>
        <p:spPr>
          <a:xfrm>
            <a:off x="958849" y="3139560"/>
            <a:ext cx="4946651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5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b="0" sz="1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696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  <p:cxnSp>
        <p:nvCxnSpPr>
          <p:cNvPr id="3145739" name="Straight Connector 15"/>
          <p:cNvCxnSpPr>
            <a:cxnSpLocks/>
          </p:cNvCxnSpPr>
          <p:nvPr/>
        </p:nvCxnSpPr>
        <p:spPr>
          <a:xfrm>
            <a:off x="958849" y="3883377"/>
            <a:ext cx="1750196" cy="0"/>
          </a:xfrm>
          <a:prstGeom prst="line"/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b="0" sz="1800"/>
            </a:lvl1pPr>
          </a:lstStyle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63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02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1200"/>
            </a:lvl2pPr>
            <a:lvl3pPr indent="0" marL="685800">
              <a:buNone/>
              <a:defRPr sz="1200"/>
            </a:lvl3pPr>
            <a:lvl4pPr indent="0" marL="1028700">
              <a:buNone/>
              <a:defRPr sz="1200"/>
            </a:lvl4pPr>
            <a:lvl5pPr indent="0" marL="1371600">
              <a:buNone/>
              <a:defRPr sz="1200"/>
            </a:lvl5pPr>
            <a:lvl6pPr indent="0" marL="1714500">
              <a:buNone/>
              <a:defRPr sz="1200"/>
            </a:lvl6pPr>
            <a:lvl7pPr indent="0" marL="2057400">
              <a:buNone/>
              <a:defRPr sz="1200"/>
            </a:lvl7pPr>
            <a:lvl8pPr indent="0" marL="2400300">
              <a:buNone/>
              <a:defRPr sz="1200"/>
            </a:lvl8pPr>
            <a:lvl9pPr indent="0" marL="274320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 anchor="t">
            <a:normAutofit/>
          </a:bodyPr>
          <a:lstStyle>
            <a:lvl1pPr algn="ctr" indent="0" marL="0">
              <a:buNone/>
              <a:defRPr sz="1200"/>
            </a:lvl1pPr>
            <a:lvl2pPr indent="0" marL="342900">
              <a:buNone/>
              <a:defRPr sz="900"/>
            </a:lvl2pPr>
            <a:lvl3pPr indent="0" marL="685800">
              <a:buNone/>
              <a:defRPr sz="750"/>
            </a:lvl3pPr>
            <a:lvl4pPr indent="0" marL="1028700">
              <a:buNone/>
              <a:defRPr sz="675"/>
            </a:lvl4pPr>
            <a:lvl5pPr indent="0" marL="1371600">
              <a:buNone/>
              <a:defRPr sz="675"/>
            </a:lvl5pPr>
            <a:lvl6pPr indent="0" marL="1714500">
              <a:buNone/>
              <a:defRPr sz="675"/>
            </a:lvl6pPr>
            <a:lvl7pPr indent="0" marL="2057400">
              <a:buNone/>
              <a:defRPr sz="675"/>
            </a:lvl7pPr>
            <a:lvl8pPr indent="0" marL="2400300">
              <a:buNone/>
              <a:defRPr sz="675"/>
            </a:lvl8pPr>
            <a:lvl9pPr indent="0" marL="274320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6"/>
          <p:cNvGrpSpPr/>
          <p:nvPr/>
        </p:nvGrpSpPr>
        <p:grpSpPr>
          <a:xfrm>
            <a:off x="1" y="0"/>
            <a:ext cx="6864350" cy="9144000"/>
            <a:chOff x="0" y="0"/>
            <a:chExt cx="9152467" cy="6858000"/>
          </a:xfrm>
        </p:grpSpPr>
        <p:pic>
          <p:nvPicPr>
            <p:cNvPr id="2097152" name="Picture 7" descr="SD-PanelContent.png"/>
            <p:cNvPicPr>
              <a:picLocks noChangeAspect="1"/>
            </p:cNvPicPr>
            <p:nvPr/>
          </p:nvPicPr>
          <p:blipFill>
            <a:blip xmlns:r="http://schemas.openxmlformats.org/officeDocument/2006/relationships" r:embed="rId18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/>
          </p:spPr>
        </p:pic>
        <p:sp>
          <p:nvSpPr>
            <p:cNvPr id="1048576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/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97153" name="Picture 9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 l="1" r="14240"/>
            <a:stretch>
              <a:fillRect/>
            </a:stretch>
          </p:blipFill>
          <p:spPr>
            <a:xfrm>
              <a:off x="0" y="3128434"/>
              <a:ext cx="685800" cy="606425"/>
            </a:xfrm>
            <a:prstGeom prst="rect"/>
          </p:spPr>
        </p:pic>
        <p:pic>
          <p:nvPicPr>
            <p:cNvPr id="2097154" name="Picture 10" descr="HDRibbonContent-UniformTrim.png"/>
            <p:cNvPicPr>
              <a:picLocks noChangeAspect="1"/>
            </p:cNvPicPr>
            <p:nvPr/>
          </p:nvPicPr>
          <p:blipFill rotWithShape="1">
            <a:blip xmlns:r="http://schemas.openxmlformats.org/officeDocument/2006/relationships" r:embed="rId19"/>
            <a:srcRect l="1" r="14240"/>
            <a:stretch>
              <a:fillRect/>
            </a:stretch>
          </p:blipFill>
          <p:spPr>
            <a:xfrm>
              <a:off x="8466667" y="3128434"/>
              <a:ext cx="685800" cy="606425"/>
            </a:xfrm>
            <a:prstGeom prst="rect"/>
          </p:spPr>
        </p:pic>
      </p:grp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  <a:prstGeom prst="rect"/>
          <a:effectLst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dirty="0" lang="en-US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20181"/>
            <a:ext cx="5099052" cy="4593329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 lang="en-US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7947378"/>
            <a:ext cx="861212" cy="372533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75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7D008-2041-4A04-9855-415A1588846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7947378"/>
            <a:ext cx="3828500" cy="372533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b="0" sz="75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7947378"/>
            <a:ext cx="296633" cy="372533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b="0" sz="75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A372F9-F95E-4266-9D0C-C07C12ADA2A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342900" eaLnBrk="1" hangingPunct="1" latinLnBrk="0" rtl="0">
        <a:spcBef>
          <a:spcPct val="0"/>
        </a:spcBef>
        <a:buNone/>
        <a:defRPr cap="none" sz="3000" kern="1200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342900" eaLnBrk="1" hangingPunct="1" indent="-214313" latinLnBrk="0" marL="214313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8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algn="l" defTabSz="342900" eaLnBrk="1" hangingPunct="1" indent="-214313" latinLnBrk="0" marL="557213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5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algn="l" defTabSz="342900" eaLnBrk="1" hangingPunct="1" indent="-214313" latinLnBrk="0" marL="900113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35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algn="l" defTabSz="342900" eaLnBrk="1" hangingPunct="1" indent="-128588" latinLnBrk="0" marL="1157288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20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algn="l" defTabSz="342900" eaLnBrk="1" hangingPunct="1" indent="-128588" latinLnBrk="0" marL="1500188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05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algn="l" defTabSz="342900" eaLnBrk="1" hangingPunct="1" indent="-171450" latinLnBrk="0" marL="1885950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05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algn="l" defTabSz="342900" eaLnBrk="1" hangingPunct="1" indent="-171450" latinLnBrk="0" marL="2228850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05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algn="l" defTabSz="342900" eaLnBrk="1" hangingPunct="1" indent="-171450" latinLnBrk="0" marL="2571750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05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algn="l" defTabSz="342900" eaLnBrk="1" hangingPunct="1" indent="-171450" latinLnBrk="0" marL="2914650" rtl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cap="none" sz="1050" kern="1200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>
          <a:xfrm>
            <a:off x="685800" y="2925240"/>
            <a:ext cx="5486400" cy="2433461"/>
          </a:xfrm>
        </p:spPr>
        <p:txBody>
          <a:bodyPr>
            <a:normAutofit/>
          </a:bodyPr>
          <a:p>
            <a:r>
              <a:rPr b="1" dirty="0" sz="4800" lang="ru-RU"/>
              <a:t>АНАСТАСИЯ ПАВЛОВА</a:t>
            </a:r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5111" y="5654536"/>
            <a:ext cx="3107777" cy="1266428"/>
          </a:xfrm>
        </p:spPr>
        <p:txBody>
          <a:bodyPr>
            <a:normAutofit/>
          </a:bodyPr>
          <a:p>
            <a:r>
              <a:rPr dirty="0" sz="2000" lang="ru-RU"/>
              <a:t>Отчёт депутата </a:t>
            </a:r>
          </a:p>
          <a:p>
            <a:r>
              <a:rPr dirty="0" sz="2000" lang="ru-RU"/>
              <a:t>Городской Думы </a:t>
            </a:r>
            <a:r>
              <a:rPr dirty="0" sz="2000" lang="ru-RU" smtClean="0"/>
              <a:t>МО </a:t>
            </a:r>
            <a:endParaRPr dirty="0" sz="2000" lang="ru-RU" smtClean="0"/>
          </a:p>
          <a:p>
            <a:r>
              <a:rPr dirty="0" sz="2000" lang="ru-RU" smtClean="0"/>
              <a:t>г</a:t>
            </a:r>
            <a:r>
              <a:rPr dirty="0" sz="2000" lang="ru-RU"/>
              <a:t>. Новый Уренгой</a:t>
            </a:r>
          </a:p>
        </p:txBody>
      </p:sp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718050" y="2186354"/>
            <a:ext cx="803999" cy="1019702"/>
          </a:xfrm>
          <a:prstGeom prst="rect"/>
          <a:noFill/>
        </p:spPr>
      </p:pic>
      <p:pic>
        <p:nvPicPr>
          <p:cNvPr id="2097159" name="Picture 4" descr="Герб Нового Уренгоя — Википеди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295400" y="2186355"/>
            <a:ext cx="874045" cy="1090044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>
          <a:xfrm>
            <a:off x="2946261" y="127361"/>
            <a:ext cx="4783455" cy="1724037"/>
          </a:xfrm>
        </p:spPr>
        <p:txBody>
          <a:bodyPr/>
          <a:p>
            <a:r>
              <a:rPr b="1" dirty="0" lang="ru-RU"/>
              <a:t>Обо мне:</a:t>
            </a:r>
          </a:p>
        </p:txBody>
      </p:sp>
      <p:sp>
        <p:nvSpPr>
          <p:cNvPr id="1048596" name="Объект 2"/>
          <p:cNvSpPr>
            <a:spLocks noGrp="1"/>
          </p:cNvSpPr>
          <p:nvPr>
            <p:ph idx="1"/>
          </p:nvPr>
        </p:nvSpPr>
        <p:spPr>
          <a:xfrm rot="21597854">
            <a:off x="475554" y="1172549"/>
            <a:ext cx="6030190" cy="2257224"/>
          </a:xfrm>
        </p:spPr>
        <p:txBody>
          <a:bodyPr>
            <a:normAutofit fontScale="94444"/>
          </a:bodyPr>
          <a:p>
            <a:pPr indent="0" marL="0">
              <a:buNone/>
            </a:pPr>
            <a:r>
              <a:rPr dirty="0" lang="ru-RU"/>
              <a:t>Депутат Городской Думы муниципального образования город Новый Уренгой Седьмого созыва.</a:t>
            </a:r>
          </a:p>
          <a:p>
            <a:pPr indent="0" marL="0">
              <a:buNone/>
            </a:pPr>
            <a:r>
              <a:rPr dirty="0" lang="ru-RU"/>
              <a:t>Заместитель председателя Комиссии Городской Думы по социальной политике</a:t>
            </a:r>
          </a:p>
          <a:p>
            <a:pPr indent="0" marL="0">
              <a:buNone/>
            </a:pPr>
            <a:r>
              <a:rPr dirty="0" lang="ru-RU"/>
              <a:t>Член депутатской фракции партии «ЕДИНАЯ РОССИЯ»</a:t>
            </a:r>
          </a:p>
          <a:p>
            <a:pPr indent="0" marL="0">
              <a:buNone/>
            </a:pPr>
            <a:r>
              <a:rPr altLang="en-US" dirty="0" lang="ru"/>
              <a:t>Ч</a:t>
            </a:r>
            <a:r>
              <a:rPr altLang="en-US" dirty="0" lang="ru"/>
              <a:t>л</a:t>
            </a:r>
            <a:r>
              <a:rPr altLang="en-US" dirty="0" lang="ru"/>
              <a:t>е</a:t>
            </a:r>
            <a:r>
              <a:rPr altLang="en-US" dirty="0" lang="ru"/>
              <a:t>н</a:t>
            </a:r>
            <a:r>
              <a:rPr altLang="ru" dirty="0" lang="en-US"/>
              <a:t> </a:t>
            </a:r>
            <a:r>
              <a:rPr altLang="ru" dirty="0" lang="ru"/>
              <a:t>М</a:t>
            </a:r>
            <a:r>
              <a:rPr altLang="ru" dirty="0" lang="ru"/>
              <a:t>е</a:t>
            </a:r>
            <a:r>
              <a:rPr altLang="ru" dirty="0" lang="ru"/>
              <a:t>ж</a:t>
            </a:r>
            <a:r>
              <a:rPr altLang="ru" dirty="0" lang="ru"/>
              <a:t>в</a:t>
            </a:r>
            <a:r>
              <a:rPr altLang="ru" dirty="0" lang="ru"/>
              <a:t>е</a:t>
            </a:r>
            <a:r>
              <a:rPr altLang="ru" dirty="0" lang="ru"/>
              <a:t>д</a:t>
            </a:r>
            <a:r>
              <a:rPr altLang="ru" dirty="0" lang="ru"/>
              <a:t>о</a:t>
            </a:r>
            <a:r>
              <a:rPr altLang="ru" dirty="0" lang="ru"/>
              <a:t>м</a:t>
            </a:r>
            <a:r>
              <a:rPr altLang="ru" dirty="0" lang="ru"/>
              <a:t>с</a:t>
            </a:r>
            <a:r>
              <a:rPr altLang="ru" dirty="0" lang="ru"/>
              <a:t>т</a:t>
            </a:r>
            <a:r>
              <a:rPr altLang="ru" dirty="0" lang="ru"/>
              <a:t>в</a:t>
            </a:r>
            <a:r>
              <a:rPr altLang="ru" dirty="0" lang="ru"/>
              <a:t>е</a:t>
            </a:r>
            <a:r>
              <a:rPr altLang="ru" dirty="0" lang="ru"/>
              <a:t>н</a:t>
            </a:r>
            <a:r>
              <a:rPr altLang="ru" dirty="0" lang="ru"/>
              <a:t>н</a:t>
            </a:r>
            <a:r>
              <a:rPr altLang="ru" dirty="0" lang="ru"/>
              <a:t>о</a:t>
            </a:r>
            <a:r>
              <a:rPr altLang="ru" dirty="0" lang="ru"/>
              <a:t>й</a:t>
            </a:r>
            <a:r>
              <a:rPr altLang="ru" dirty="0" lang="en-US"/>
              <a:t> </a:t>
            </a:r>
            <a:r>
              <a:rPr altLang="ru" dirty="0" lang="ru"/>
              <a:t>к</a:t>
            </a:r>
            <a:r>
              <a:rPr altLang="ru" dirty="0" lang="ru"/>
              <a:t>о</a:t>
            </a:r>
            <a:r>
              <a:rPr altLang="ru" dirty="0" lang="ru"/>
              <a:t>м</a:t>
            </a:r>
            <a:r>
              <a:rPr altLang="ru" dirty="0" lang="ru"/>
              <a:t>и</a:t>
            </a:r>
            <a:r>
              <a:rPr altLang="ru" dirty="0" lang="ru"/>
              <a:t>с</a:t>
            </a:r>
            <a:r>
              <a:rPr altLang="ru" dirty="0" lang="ru"/>
              <a:t>с</a:t>
            </a:r>
            <a:r>
              <a:rPr altLang="ru" dirty="0" lang="ru"/>
              <a:t>и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п</a:t>
            </a:r>
            <a:r>
              <a:rPr altLang="ru" dirty="0" lang="ru"/>
              <a:t>о</a:t>
            </a:r>
            <a:r>
              <a:rPr altLang="ru" dirty="0" lang="en-US"/>
              <a:t> </a:t>
            </a:r>
            <a:r>
              <a:rPr altLang="ru" dirty="0" lang="ru"/>
              <a:t>о</a:t>
            </a:r>
            <a:r>
              <a:rPr altLang="ru" dirty="0" lang="ru"/>
              <a:t>х</a:t>
            </a:r>
            <a:r>
              <a:rPr altLang="ru" dirty="0" lang="ru"/>
              <a:t>р</a:t>
            </a:r>
            <a:r>
              <a:rPr altLang="ru" dirty="0" lang="ru"/>
              <a:t>а</a:t>
            </a:r>
            <a:r>
              <a:rPr altLang="ru" dirty="0" lang="ru"/>
              <a:t>н</a:t>
            </a:r>
            <a:r>
              <a:rPr altLang="ru" dirty="0" lang="ru"/>
              <a:t>е</a:t>
            </a:r>
            <a:r>
              <a:rPr altLang="ru" dirty="0" lang="en-US"/>
              <a:t> </a:t>
            </a:r>
            <a:r>
              <a:rPr altLang="ru" dirty="0" lang="ru"/>
              <a:t>т</a:t>
            </a:r>
            <a:r>
              <a:rPr altLang="ru" dirty="0" lang="ru"/>
              <a:t>р</a:t>
            </a:r>
            <a:r>
              <a:rPr altLang="ru" dirty="0" lang="ru"/>
              <a:t>у</a:t>
            </a:r>
            <a:r>
              <a:rPr altLang="ru" dirty="0" lang="ru"/>
              <a:t>д</a:t>
            </a:r>
            <a:r>
              <a:rPr altLang="ru" dirty="0" lang="ru"/>
              <a:t>а</a:t>
            </a:r>
            <a:endParaRPr altLang="en-US" lang="zh-CN"/>
          </a:p>
          <a:p>
            <a:endParaRPr altLang="en-US" lang="zh-CN"/>
          </a:p>
        </p:txBody>
      </p:sp>
      <p:pic>
        <p:nvPicPr>
          <p:cNvPr id="2097160" name="Рисунок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814843" y="3621485"/>
            <a:ext cx="7046293" cy="4958889"/>
          </a:xfrm>
          <a:prstGeom prst="rect"/>
        </p:spPr>
      </p:pic>
      <p:sp>
        <p:nvSpPr>
          <p:cNvPr id="1048597" name="Объект 2"/>
          <p:cNvSpPr txBox="1"/>
          <p:nvPr/>
        </p:nvSpPr>
        <p:spPr>
          <a:xfrm>
            <a:off x="581551" y="3330644"/>
            <a:ext cx="5818709" cy="4816681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lang="ru-RU"/>
              <a:t>Инженер 1 категории технического отдела Администрации ООО «Газпром добыча Ямбург»</a:t>
            </a:r>
          </a:p>
          <a:p>
            <a:r>
              <a:rPr dirty="0" lang="ru-RU"/>
              <a:t>Председатель Совета молодых учёных и специалистов                   ООО «Газпром добыча Ямбург»</a:t>
            </a:r>
          </a:p>
          <a:p>
            <a:r>
              <a:rPr dirty="0" lang="ru-RU" smtClean="0"/>
              <a:t>Заместитель председателя </a:t>
            </a:r>
          </a:p>
          <a:p>
            <a:pPr indent="0" marL="0">
              <a:buNone/>
            </a:pPr>
            <a:r>
              <a:rPr dirty="0" lang="ru-RU" smtClean="0"/>
              <a:t>Координационного </a:t>
            </a:r>
          </a:p>
          <a:p>
            <a:pPr indent="0" marL="0">
              <a:buNone/>
            </a:pPr>
            <a:r>
              <a:rPr dirty="0" lang="ru-RU" smtClean="0"/>
              <a:t>молодежного </a:t>
            </a:r>
            <a:r>
              <a:rPr dirty="0" lang="ru-RU"/>
              <a:t>совета </a:t>
            </a:r>
            <a:endParaRPr dirty="0" lang="ru-RU" smtClean="0"/>
          </a:p>
          <a:p>
            <a:pPr indent="0" marL="0">
              <a:buNone/>
            </a:pPr>
            <a:r>
              <a:rPr dirty="0" lang="ru-RU" smtClean="0"/>
              <a:t>ПАО </a:t>
            </a:r>
            <a:r>
              <a:rPr dirty="0" lang="ru-RU"/>
              <a:t>«Газпром»</a:t>
            </a:r>
          </a:p>
          <a:p>
            <a:r>
              <a:rPr dirty="0" lang="ru-RU"/>
              <a:t>Член Молодежного Совета </a:t>
            </a:r>
            <a:endParaRPr dirty="0" lang="ru-RU" smtClean="0"/>
          </a:p>
          <a:p>
            <a:pPr indent="0" marL="0">
              <a:buNone/>
            </a:pPr>
            <a:r>
              <a:rPr dirty="0" lang="ru-RU" smtClean="0"/>
              <a:t>Нового </a:t>
            </a:r>
            <a:r>
              <a:rPr dirty="0" lang="ru-RU"/>
              <a:t>Уренгоя при </a:t>
            </a:r>
            <a:endParaRPr dirty="0" lang="ru-RU" smtClean="0"/>
          </a:p>
          <a:p>
            <a:pPr indent="0" marL="0">
              <a:buNone/>
            </a:pPr>
            <a:r>
              <a:rPr dirty="0" lang="ru-RU" smtClean="0"/>
              <a:t>Главе </a:t>
            </a:r>
            <a:r>
              <a:rPr dirty="0" lang="ru-RU"/>
              <a:t>города Новый Уренгой</a:t>
            </a:r>
          </a:p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endParaRPr altLang="en-US" lang="zh-CN"/>
          </a:p>
          <a:p>
            <a:pPr indent="0" marL="0">
              <a:buNone/>
            </a:pPr>
            <a:r>
              <a:rPr altLang="en-US" lang="zh-CN"/>
              <a:t>https://ideputat.er.ru/user/233418</a:t>
            </a:r>
            <a:endParaRPr altLang="en-US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Заголовок 1"/>
          <p:cNvSpPr>
            <a:spLocks noGrp="1"/>
          </p:cNvSpPr>
          <p:nvPr>
            <p:ph type="title"/>
          </p:nvPr>
        </p:nvSpPr>
        <p:spPr>
          <a:xfrm>
            <a:off x="1042036" y="443588"/>
            <a:ext cx="4783455" cy="1724037"/>
          </a:xfrm>
        </p:spPr>
        <p:txBody>
          <a:bodyPr/>
          <a:p>
            <a:r>
              <a:rPr b="1" dirty="0" lang="ru-RU"/>
              <a:t>ЗАСЕДАНИЯ </a:t>
            </a:r>
            <a:br>
              <a:rPr b="1" dirty="0" lang="ru-RU"/>
            </a:br>
            <a:r>
              <a:rPr b="1" dirty="0" lang="ru-RU"/>
              <a:t>И ЛИЧНЫЕ ПРИЁМЫ</a:t>
            </a:r>
          </a:p>
        </p:txBody>
      </p:sp>
      <p:sp>
        <p:nvSpPr>
          <p:cNvPr id="1048599" name="Объект 2"/>
          <p:cNvSpPr>
            <a:spLocks noGrp="1"/>
          </p:cNvSpPr>
          <p:nvPr>
            <p:ph idx="1"/>
          </p:nvPr>
        </p:nvSpPr>
        <p:spPr>
          <a:xfrm>
            <a:off x="592624" y="3453182"/>
            <a:ext cx="2583792" cy="4997132"/>
          </a:xfrm>
        </p:spPr>
        <p:txBody>
          <a:bodyPr>
            <a:normAutofit fontScale="94444"/>
          </a:bodyPr>
          <a:p>
            <a:r>
              <a:rPr altLang="ru" dirty="0" lang="en-US"/>
              <a:t>7</a:t>
            </a:r>
            <a:r>
              <a:rPr dirty="0" lang="ru-RU"/>
              <a:t> (очередных) </a:t>
            </a:r>
            <a:r>
              <a:rPr dirty="0" lang="ru-RU" smtClean="0"/>
              <a:t>заседаний </a:t>
            </a:r>
            <a:r>
              <a:rPr dirty="0" lang="ru-RU"/>
              <a:t>Городской Думы</a:t>
            </a:r>
            <a:endParaRPr altLang="en-US" lang="zh-CN"/>
          </a:p>
          <a:p>
            <a:r>
              <a:rPr altLang="ru" dirty="0" lang="en-US"/>
              <a:t>2</a:t>
            </a:r>
            <a:r>
              <a:rPr dirty="0" lang="ru-RU"/>
              <a:t> (внеочередных) заседания Городской Думы</a:t>
            </a:r>
            <a:endParaRPr altLang="en-US" lang="zh-CN"/>
          </a:p>
          <a:p>
            <a:r>
              <a:rPr altLang="ru" dirty="0" lang="en-US"/>
              <a:t>4</a:t>
            </a:r>
            <a:r>
              <a:rPr dirty="0" lang="ru-RU"/>
              <a:t> рабочих </a:t>
            </a:r>
            <a:r>
              <a:rPr dirty="0" lang="ru-RU" smtClean="0"/>
              <a:t>заседаний </a:t>
            </a:r>
            <a:r>
              <a:rPr dirty="0" lang="ru-RU"/>
              <a:t>Городской Думы</a:t>
            </a:r>
            <a:endParaRPr altLang="en-US" lang="zh-CN"/>
          </a:p>
          <a:p>
            <a:r>
              <a:rPr altLang="ru" dirty="0" lang="en-US"/>
              <a:t>4</a:t>
            </a:r>
            <a:r>
              <a:rPr dirty="0" lang="ru-RU"/>
              <a:t> заседани</a:t>
            </a:r>
            <a:r>
              <a:rPr dirty="0" lang="ru"/>
              <a:t>я</a:t>
            </a:r>
            <a:r>
              <a:rPr dirty="0" lang="ru-RU"/>
              <a:t> депутатской фракции партии «ЕДИНАЯ РОССИЯ</a:t>
            </a:r>
            <a:r>
              <a:rPr dirty="0" lang="ru-RU" smtClean="0"/>
              <a:t>»</a:t>
            </a:r>
            <a:endParaRPr dirty="0" lang="ru-RU"/>
          </a:p>
          <a:p>
            <a:r>
              <a:rPr altLang="ru" dirty="0" lang="en-US" smtClean="0"/>
              <a:t>2</a:t>
            </a:r>
            <a:r>
              <a:rPr altLang="ru" dirty="0" lang="en-US" smtClean="0"/>
              <a:t> </a:t>
            </a:r>
            <a:r>
              <a:rPr altLang="ru" dirty="0" lang="ru" smtClean="0"/>
              <a:t>з</a:t>
            </a:r>
            <a:r>
              <a:rPr altLang="ru" dirty="0" lang="ru" smtClean="0"/>
              <a:t>а</a:t>
            </a:r>
            <a:r>
              <a:rPr altLang="ru" dirty="0" lang="ru" smtClean="0"/>
              <a:t>с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а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я</a:t>
            </a:r>
            <a:r>
              <a:rPr altLang="ru" dirty="0" lang="en-US" smtClean="0"/>
              <a:t> </a:t>
            </a:r>
            <a:r>
              <a:rPr altLang="ru" dirty="0" lang="ru" smtClean="0"/>
              <a:t>М</a:t>
            </a:r>
            <a:r>
              <a:rPr altLang="ru" dirty="0" lang="ru" smtClean="0"/>
              <a:t>е</a:t>
            </a:r>
            <a:r>
              <a:rPr altLang="ru" dirty="0" lang="ru" smtClean="0"/>
              <a:t>ж</a:t>
            </a:r>
            <a:r>
              <a:rPr altLang="ru" dirty="0" lang="ru" smtClean="0"/>
              <a:t>в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о</a:t>
            </a:r>
            <a:r>
              <a:rPr altLang="ru" dirty="0" lang="ru" smtClean="0"/>
              <a:t>м</a:t>
            </a:r>
            <a:r>
              <a:rPr altLang="ru" dirty="0" lang="ru" smtClean="0"/>
              <a:t>с</a:t>
            </a:r>
            <a:r>
              <a:rPr altLang="ru" dirty="0" lang="ru" smtClean="0"/>
              <a:t>т</a:t>
            </a:r>
            <a:r>
              <a:rPr altLang="ru" dirty="0" lang="ru" smtClean="0"/>
              <a:t>в</a:t>
            </a:r>
            <a:r>
              <a:rPr altLang="ru" dirty="0" lang="ru" smtClean="0"/>
              <a:t>е</a:t>
            </a:r>
            <a:r>
              <a:rPr altLang="ru" dirty="0" lang="ru" smtClean="0"/>
              <a:t>н</a:t>
            </a:r>
            <a:r>
              <a:rPr altLang="ru" dirty="0" lang="ru" smtClean="0"/>
              <a:t>н</a:t>
            </a:r>
            <a:r>
              <a:rPr altLang="ru" dirty="0" lang="ru" smtClean="0"/>
              <a:t>о</a:t>
            </a:r>
            <a:r>
              <a:rPr altLang="ru" dirty="0" lang="ru" smtClean="0"/>
              <a:t>й</a:t>
            </a:r>
            <a:r>
              <a:rPr altLang="ru" dirty="0" lang="en-US" smtClean="0"/>
              <a:t> 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м</a:t>
            </a:r>
            <a:r>
              <a:rPr altLang="ru" dirty="0" lang="ru" smtClean="0"/>
              <a:t>и</a:t>
            </a:r>
            <a:r>
              <a:rPr altLang="ru" dirty="0" lang="ru" smtClean="0"/>
              <a:t>с</a:t>
            </a:r>
            <a:r>
              <a:rPr altLang="ru" dirty="0" lang="ru" smtClean="0"/>
              <a:t>с</a:t>
            </a:r>
            <a:r>
              <a:rPr altLang="ru" dirty="0" lang="ru" smtClean="0"/>
              <a:t>и</a:t>
            </a:r>
            <a:r>
              <a:rPr altLang="ru" dirty="0" lang="ru" smtClean="0"/>
              <a:t>и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о</a:t>
            </a:r>
            <a:r>
              <a:rPr altLang="ru" dirty="0" lang="ru" smtClean="0"/>
              <a:t>х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н</a:t>
            </a:r>
            <a:r>
              <a:rPr altLang="ru" dirty="0" lang="ru" smtClean="0"/>
              <a:t>е</a:t>
            </a:r>
            <a:r>
              <a:rPr altLang="ru" dirty="0" lang="en-US" smtClean="0"/>
              <a:t> </a:t>
            </a:r>
            <a:r>
              <a:rPr altLang="ru" dirty="0" lang="ru" smtClean="0"/>
              <a:t>т</a:t>
            </a:r>
            <a:r>
              <a:rPr altLang="ru" dirty="0" lang="ru" smtClean="0"/>
              <a:t>р</a:t>
            </a:r>
            <a:r>
              <a:rPr altLang="ru" dirty="0" lang="ru" smtClean="0"/>
              <a:t>у</a:t>
            </a:r>
            <a:r>
              <a:rPr altLang="ru" dirty="0" lang="ru" smtClean="0"/>
              <a:t>д</a:t>
            </a:r>
            <a:r>
              <a:rPr altLang="ru" dirty="0" lang="ru" smtClean="0"/>
              <a:t>а</a:t>
            </a:r>
            <a:endParaRPr dirty="0" lang="ru-RU"/>
          </a:p>
        </p:txBody>
      </p:sp>
      <p:sp>
        <p:nvSpPr>
          <p:cNvPr id="1048600" name="Объект 2"/>
          <p:cNvSpPr txBox="1"/>
          <p:nvPr/>
        </p:nvSpPr>
        <p:spPr>
          <a:xfrm>
            <a:off x="942976" y="2078150"/>
            <a:ext cx="4981574" cy="1111346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lang="ru-RU"/>
              <a:t>Провела </a:t>
            </a:r>
            <a:r>
              <a:rPr dirty="0" lang="ru-RU" smtClean="0"/>
              <a:t>8 </a:t>
            </a:r>
            <a:r>
              <a:rPr dirty="0" lang="ru-RU"/>
              <a:t>личных приёмов</a:t>
            </a:r>
          </a:p>
          <a:p>
            <a:pPr algn="ctr"/>
            <a:r>
              <a:rPr dirty="0" lang="ru-RU"/>
              <a:t>Решение по ряду приёмов находится на дополнительном контроле</a:t>
            </a:r>
          </a:p>
          <a:p>
            <a:pPr indent="0" marL="0">
              <a:buFont typeface="Arial" panose="020B0604020202020204" pitchFamily="34" charset="0"/>
              <a:buNone/>
            </a:pPr>
            <a:endParaRPr dirty="0" lang="ru-RU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75600" y="3536570"/>
            <a:ext cx="3162710" cy="2207324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176415" y="5902130"/>
            <a:ext cx="3161895" cy="2363408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>
          <a:xfrm>
            <a:off x="1081308" y="352169"/>
            <a:ext cx="4783455" cy="1724037"/>
          </a:xfrm>
        </p:spPr>
        <p:txBody>
          <a:bodyPr/>
          <a:p>
            <a:r>
              <a:rPr b="1" dirty="0" lang="ru"/>
              <a:t>Г</a:t>
            </a:r>
            <a:r>
              <a:rPr b="1" dirty="0" lang="ru"/>
              <a:t>О</a:t>
            </a:r>
            <a:r>
              <a:rPr b="1" dirty="0" lang="ru"/>
              <a:t>Р</a:t>
            </a:r>
            <a:r>
              <a:rPr b="1" dirty="0" lang="ru"/>
              <a:t>О</a:t>
            </a:r>
            <a:r>
              <a:rPr b="1" dirty="0" lang="ru"/>
              <a:t>Д</a:t>
            </a:r>
            <a:r>
              <a:rPr b="1" dirty="0" lang="ru"/>
              <a:t>С</a:t>
            </a:r>
            <a:r>
              <a:rPr b="1" dirty="0" lang="ru"/>
              <a:t>К</a:t>
            </a:r>
            <a:r>
              <a:rPr b="1" dirty="0" lang="ru"/>
              <a:t>И</a:t>
            </a:r>
            <a:r>
              <a:rPr b="1" dirty="0" lang="ru"/>
              <a:t>Е</a:t>
            </a:r>
            <a:br>
              <a:rPr altLang="ru" b="1" dirty="0" lang="en-US"/>
            </a:br>
            <a:r>
              <a:rPr b="1" dirty="0" lang="ru-RU"/>
              <a:t>МЕРОПРИЯТИЯ</a:t>
            </a:r>
            <a:endParaRPr altLang="en-US" lang="zh-CN"/>
          </a:p>
        </p:txBody>
      </p:sp>
      <p:sp>
        <p:nvSpPr>
          <p:cNvPr id="1048602" name="Объект 2"/>
          <p:cNvSpPr>
            <a:spLocks noGrp="1"/>
          </p:cNvSpPr>
          <p:nvPr>
            <p:ph idx="1"/>
          </p:nvPr>
        </p:nvSpPr>
        <p:spPr>
          <a:xfrm>
            <a:off x="440442" y="4695805"/>
            <a:ext cx="6065185" cy="3866599"/>
          </a:xfrm>
        </p:spPr>
        <p:txBody>
          <a:bodyPr>
            <a:normAutofit/>
          </a:bodyPr>
          <a:p>
            <a:r>
              <a:rPr dirty="0" lang="ru-RU" smtClean="0"/>
              <a:t>Осмотр </a:t>
            </a:r>
            <a:r>
              <a:rPr dirty="0" lang="ru-RU"/>
              <a:t>детских площадок и городских территорий, </a:t>
            </a:r>
            <a:r>
              <a:rPr dirty="0" lang="ru"/>
              <a:t>б</a:t>
            </a:r>
            <a:r>
              <a:rPr dirty="0" lang="ru"/>
              <a:t>л</a:t>
            </a:r>
            <a:r>
              <a:rPr dirty="0" lang="ru"/>
              <a:t>а</a:t>
            </a:r>
            <a:r>
              <a:rPr dirty="0" lang="ru"/>
              <a:t>г</a:t>
            </a:r>
            <a:r>
              <a:rPr dirty="0" lang="ru"/>
              <a:t>о</a:t>
            </a:r>
            <a:r>
              <a:rPr dirty="0" lang="ru"/>
              <a:t>у</a:t>
            </a:r>
            <a:r>
              <a:rPr dirty="0" lang="ru"/>
              <a:t>с</a:t>
            </a:r>
            <a:r>
              <a:rPr dirty="0" lang="ru"/>
              <a:t>т</a:t>
            </a:r>
            <a:r>
              <a:rPr dirty="0" lang="ru"/>
              <a:t>р</a:t>
            </a:r>
            <a:r>
              <a:rPr dirty="0" lang="ru"/>
              <a:t>о</a:t>
            </a:r>
            <a:r>
              <a:rPr dirty="0" lang="ru"/>
              <a:t>е</a:t>
            </a:r>
            <a:r>
              <a:rPr dirty="0" lang="ru"/>
              <a:t>н</a:t>
            </a:r>
            <a:r>
              <a:rPr dirty="0" lang="ru"/>
              <a:t>н</a:t>
            </a:r>
            <a:r>
              <a:rPr dirty="0" lang="ru"/>
              <a:t>ы</a:t>
            </a:r>
            <a:r>
              <a:rPr dirty="0" lang="ru"/>
              <a:t>х</a:t>
            </a:r>
            <a:r>
              <a:rPr altLang="ru" dirty="0" lang="en-US"/>
              <a:t> </a:t>
            </a:r>
            <a:r>
              <a:rPr altLang="ru" dirty="0" lang="ru"/>
              <a:t>в</a:t>
            </a:r>
            <a:r>
              <a:rPr altLang="ru" dirty="0" lang="en-US"/>
              <a:t> </a:t>
            </a:r>
            <a:r>
              <a:rPr altLang="ru" dirty="0" lang="en-US"/>
              <a:t>2</a:t>
            </a:r>
            <a:r>
              <a:rPr altLang="ru" dirty="0" lang="en-US"/>
              <a:t>0</a:t>
            </a:r>
            <a:r>
              <a:rPr altLang="ru" dirty="0" lang="en-US"/>
              <a:t>2</a:t>
            </a:r>
            <a:r>
              <a:rPr altLang="ru" dirty="0" lang="en-US"/>
              <a:t>2</a:t>
            </a:r>
            <a:r>
              <a:rPr altLang="ru" dirty="0" lang="en-US"/>
              <a:t> </a:t>
            </a:r>
            <a:r>
              <a:rPr altLang="ru" dirty="0" lang="ru"/>
              <a:t>г</a:t>
            </a:r>
            <a:r>
              <a:rPr altLang="ru" dirty="0" lang="ru"/>
              <a:t>о</a:t>
            </a:r>
            <a:r>
              <a:rPr altLang="ru" dirty="0" lang="ru"/>
              <a:t>д</a:t>
            </a:r>
            <a:r>
              <a:rPr altLang="ru" dirty="0" lang="ru"/>
              <a:t>у</a:t>
            </a:r>
            <a:r>
              <a:rPr dirty="0" lang="ru-RU"/>
              <a:t>.</a:t>
            </a:r>
            <a:endParaRPr altLang="en-US" lang="zh-CN"/>
          </a:p>
          <a:p>
            <a:r>
              <a:rPr dirty="0" lang="ru-RU"/>
              <a:t>Посещение школы 17 – знакомство с </a:t>
            </a:r>
            <a:r>
              <a:rPr dirty="0" lang="ru"/>
              <a:t>э</a:t>
            </a:r>
            <a:r>
              <a:rPr dirty="0" lang="ru"/>
              <a:t>к</a:t>
            </a:r>
            <a:r>
              <a:rPr dirty="0" lang="ru"/>
              <a:t>о</a:t>
            </a:r>
            <a:r>
              <a:rPr dirty="0" lang="ru"/>
              <a:t>п</a:t>
            </a:r>
            <a:r>
              <a:rPr dirty="0" lang="ru"/>
              <a:t>р</a:t>
            </a:r>
            <a:r>
              <a:rPr dirty="0" lang="ru"/>
              <a:t>о</a:t>
            </a:r>
            <a:r>
              <a:rPr dirty="0" lang="ru"/>
              <a:t>е</a:t>
            </a:r>
            <a:r>
              <a:rPr dirty="0" lang="ru"/>
              <a:t>к</a:t>
            </a:r>
            <a:r>
              <a:rPr dirty="0" lang="ru"/>
              <a:t>т</a:t>
            </a:r>
            <a:r>
              <a:rPr dirty="0" lang="ru"/>
              <a:t>а</a:t>
            </a:r>
            <a:r>
              <a:rPr dirty="0" lang="ru"/>
              <a:t>м</a:t>
            </a:r>
            <a:r>
              <a:rPr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А</a:t>
            </a:r>
            <a:r>
              <a:rPr altLang="ru" dirty="0" lang="ru"/>
              <a:t>к</a:t>
            </a:r>
            <a:r>
              <a:rPr altLang="ru" dirty="0" lang="ru"/>
              <a:t>а</a:t>
            </a:r>
            <a:r>
              <a:rPr altLang="ru" dirty="0" lang="ru"/>
              <a:t>д</a:t>
            </a:r>
            <a:r>
              <a:rPr altLang="ru" dirty="0" lang="ru"/>
              <a:t>е</a:t>
            </a:r>
            <a:r>
              <a:rPr altLang="ru" dirty="0" lang="ru"/>
              <a:t>м</a:t>
            </a:r>
            <a:r>
              <a:rPr altLang="ru" dirty="0" lang="ru"/>
              <a:t>и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т</a:t>
            </a:r>
            <a:r>
              <a:rPr altLang="ru" dirty="0" lang="ru"/>
              <a:t>а</a:t>
            </a:r>
            <a:r>
              <a:rPr altLang="ru" dirty="0" lang="ru"/>
              <a:t>л</a:t>
            </a:r>
            <a:r>
              <a:rPr altLang="ru" dirty="0" lang="ru"/>
              <a:t>а</a:t>
            </a:r>
            <a:r>
              <a:rPr altLang="ru" dirty="0" lang="ru"/>
              <a:t>н</a:t>
            </a:r>
            <a:r>
              <a:rPr altLang="ru" dirty="0" lang="ru"/>
              <a:t>т</a:t>
            </a:r>
            <a:r>
              <a:rPr altLang="ru" dirty="0" lang="ru"/>
              <a:t>о</a:t>
            </a:r>
            <a:r>
              <a:rPr altLang="ru" dirty="0" lang="ru"/>
              <a:t>в</a:t>
            </a:r>
            <a:r>
              <a:rPr dirty="0" lang="ru-RU" smtClean="0"/>
              <a:t>.</a:t>
            </a:r>
            <a:endParaRPr dirty="0" lang="ru-RU"/>
          </a:p>
          <a:p>
            <a:r>
              <a:rPr dirty="0" lang="ru" smtClean="0"/>
              <a:t>П</a:t>
            </a:r>
            <a:r>
              <a:rPr dirty="0" lang="ru" smtClean="0"/>
              <a:t>о</a:t>
            </a:r>
            <a:r>
              <a:rPr dirty="0" lang="ru" smtClean="0"/>
              <a:t>с</a:t>
            </a:r>
            <a:r>
              <a:rPr dirty="0" lang="ru" smtClean="0"/>
              <a:t>е</a:t>
            </a:r>
            <a:r>
              <a:rPr dirty="0" lang="ru" smtClean="0"/>
              <a:t>щ</a:t>
            </a:r>
            <a:r>
              <a:rPr dirty="0" lang="ru" smtClean="0"/>
              <a:t>е</a:t>
            </a:r>
            <a:r>
              <a:rPr dirty="0" lang="ru" smtClean="0"/>
              <a:t>н</a:t>
            </a:r>
            <a:r>
              <a:rPr dirty="0" lang="ru" smtClean="0"/>
              <a:t>и</a:t>
            </a:r>
            <a:r>
              <a:rPr dirty="0" lang="ru" smtClean="0"/>
              <a:t>е</a:t>
            </a:r>
            <a:r>
              <a:rPr altLang="ru" dirty="0" lang="en-US" smtClean="0"/>
              <a:t> </a:t>
            </a:r>
            <a:r>
              <a:rPr altLang="ru" dirty="0" lang="ru" smtClean="0"/>
              <a:t>ш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л</a:t>
            </a:r>
            <a:r>
              <a:rPr altLang="ru" dirty="0" lang="ru" smtClean="0"/>
              <a:t>ы</a:t>
            </a:r>
            <a:r>
              <a:rPr altLang="ru" dirty="0" lang="en-US" smtClean="0"/>
              <a:t> </a:t>
            </a:r>
            <a:r>
              <a:rPr altLang="ru" dirty="0" lang="en-US" smtClean="0"/>
              <a:t>1</a:t>
            </a:r>
            <a:r>
              <a:rPr altLang="ru" dirty="0" lang="en-US" smtClean="0"/>
              <a:t>7</a:t>
            </a:r>
            <a:r>
              <a:rPr altLang="ru" dirty="0" lang="en-US" smtClean="0"/>
              <a:t> </a:t>
            </a:r>
            <a:r>
              <a:rPr altLang="ru" dirty="0" lang="en-US" smtClean="0"/>
              <a:t>-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р</a:t>
            </a:r>
            <a:r>
              <a:rPr altLang="ru" dirty="0" lang="ru" smtClean="0"/>
              <a:t>е</a:t>
            </a:r>
            <a:r>
              <a:rPr altLang="ru" dirty="0" lang="ru" smtClean="0"/>
              <a:t>з</a:t>
            </a:r>
            <a:r>
              <a:rPr altLang="ru" dirty="0" lang="ru" smtClean="0"/>
              <a:t>е</a:t>
            </a:r>
            <a:r>
              <a:rPr altLang="ru" dirty="0" lang="ru" smtClean="0"/>
              <a:t>н</a:t>
            </a:r>
            <a:r>
              <a:rPr altLang="ru" dirty="0" lang="ru" smtClean="0"/>
              <a:t>т</a:t>
            </a:r>
            <a:r>
              <a:rPr altLang="ru" dirty="0" lang="ru" smtClean="0"/>
              <a:t>а</a:t>
            </a:r>
            <a:r>
              <a:rPr altLang="ru" dirty="0" lang="ru" smtClean="0"/>
              <a:t>ц</a:t>
            </a:r>
            <a:r>
              <a:rPr altLang="ru" dirty="0" lang="ru" smtClean="0"/>
              <a:t>и</a:t>
            </a:r>
            <a:r>
              <a:rPr altLang="ru" dirty="0" lang="ru" smtClean="0"/>
              <a:t>я</a:t>
            </a:r>
            <a:r>
              <a:rPr altLang="ru" dirty="0" lang="en-US" smtClean="0"/>
              <a:t> 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ru" smtClean="0"/>
              <a:t>д</a:t>
            </a:r>
            <a:r>
              <a:rPr altLang="ru" dirty="0" lang="ru" smtClean="0"/>
              <a:t>а</a:t>
            </a:r>
            <a:r>
              <a:rPr altLang="ru" dirty="0" lang="en-US" smtClean="0"/>
              <a:t> </a:t>
            </a:r>
            <a:r>
              <a:rPr altLang="ru" dirty="0" lang="ru" smtClean="0"/>
              <a:t>к</a:t>
            </a:r>
            <a:r>
              <a:rPr altLang="ru" dirty="0" lang="ru" smtClean="0"/>
              <a:t>у</a:t>
            </a:r>
            <a:r>
              <a:rPr altLang="ru" dirty="0" lang="ru" smtClean="0"/>
              <a:t>л</a:t>
            </a:r>
            <a:r>
              <a:rPr altLang="ru" dirty="0" lang="ru" smtClean="0"/>
              <a:t>ь</a:t>
            </a:r>
            <a:r>
              <a:rPr altLang="ru" dirty="0" lang="ru" smtClean="0"/>
              <a:t>т</a:t>
            </a:r>
            <a:r>
              <a:rPr altLang="ru" dirty="0" lang="ru" smtClean="0"/>
              <a:t>у</a:t>
            </a:r>
            <a:r>
              <a:rPr altLang="ru" dirty="0" lang="ru" smtClean="0"/>
              <a:t>р</a:t>
            </a:r>
            <a:r>
              <a:rPr altLang="ru" dirty="0" lang="ru" smtClean="0"/>
              <a:t>н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н</a:t>
            </a:r>
            <a:r>
              <a:rPr altLang="ru" dirty="0" lang="ru" smtClean="0"/>
              <a:t>а</a:t>
            </a:r>
            <a:r>
              <a:rPr altLang="ru" dirty="0" lang="ru" smtClean="0"/>
              <a:t>с</a:t>
            </a:r>
            <a:r>
              <a:rPr altLang="ru" dirty="0" lang="ru" smtClean="0"/>
              <a:t>л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и</a:t>
            </a:r>
            <a:r>
              <a:rPr altLang="ru" dirty="0" lang="ru" smtClean="0"/>
              <a:t>я</a:t>
            </a:r>
            <a:r>
              <a:rPr altLang="ru" dirty="0" lang="en-US" smtClean="0"/>
              <a:t>,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р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м</a:t>
            </a:r>
            <a:r>
              <a:rPr altLang="ru" dirty="0" lang="ru" smtClean="0"/>
              <a:t>м</a:t>
            </a:r>
            <a:r>
              <a:rPr altLang="ru" dirty="0" lang="ru" smtClean="0"/>
              <a:t>а</a:t>
            </a:r>
            <a:r>
              <a:rPr altLang="ru" dirty="0" lang="en-US" smtClean="0"/>
              <a:t> </a:t>
            </a:r>
            <a:r>
              <a:rPr altLang="ru" dirty="0" lang="en-US" smtClean="0"/>
              <a:t>"</a:t>
            </a:r>
            <a:r>
              <a:rPr altLang="ru" dirty="0" lang="ru" smtClean="0"/>
              <a:t>Н</a:t>
            </a:r>
            <a:r>
              <a:rPr altLang="ru" dirty="0" lang="ru" smtClean="0"/>
              <a:t>а</a:t>
            </a:r>
            <a:r>
              <a:rPr altLang="ru" dirty="0" lang="ru" smtClean="0"/>
              <a:t>с</a:t>
            </a:r>
            <a:r>
              <a:rPr altLang="ru" dirty="0" lang="ru" smtClean="0"/>
              <a:t>л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к</a:t>
            </a:r>
            <a:r>
              <a:rPr altLang="ru" dirty="0" lang="ru" smtClean="0"/>
              <a:t>и</a:t>
            </a:r>
            <a:r>
              <a:rPr altLang="ru" dirty="0" lang="en-US" smtClean="0"/>
              <a:t> </a:t>
            </a:r>
            <a:r>
              <a:rPr altLang="ru" dirty="0" lang="ru" smtClean="0"/>
              <a:t>т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д</a:t>
            </a:r>
            <a:r>
              <a:rPr altLang="ru" dirty="0" lang="ru" smtClean="0"/>
              <a:t>и</a:t>
            </a:r>
            <a:r>
              <a:rPr altLang="ru" dirty="0" lang="ru" smtClean="0"/>
              <a:t>ц</a:t>
            </a:r>
            <a:r>
              <a:rPr altLang="ru" dirty="0" lang="ru" smtClean="0"/>
              <a:t>и</a:t>
            </a:r>
            <a:r>
              <a:rPr altLang="ru" dirty="0" lang="ru" smtClean="0"/>
              <a:t>й</a:t>
            </a:r>
            <a:r>
              <a:rPr altLang="ru" dirty="0" lang="en-US" smtClean="0"/>
              <a:t>"</a:t>
            </a:r>
            <a:r>
              <a:rPr altLang="ru" dirty="0" lang="en-US" smtClean="0"/>
              <a:t>.</a:t>
            </a:r>
            <a:r>
              <a:rPr altLang="ru" dirty="0" lang="en-US" smtClean="0"/>
              <a:t> </a:t>
            </a:r>
            <a:endParaRPr dirty="0" lang="ru-RU"/>
          </a:p>
          <a:p>
            <a:r>
              <a:rPr altLang="ru" dirty="0" lang="ru" smtClean="0"/>
              <a:t>П</a:t>
            </a:r>
            <a:r>
              <a:rPr altLang="ru" dirty="0" lang="ru" smtClean="0"/>
              <a:t>о</a:t>
            </a:r>
            <a:r>
              <a:rPr altLang="ru" dirty="0" lang="ru" smtClean="0"/>
              <a:t>з</a:t>
            </a:r>
            <a:r>
              <a:rPr altLang="ru" dirty="0" lang="ru" smtClean="0"/>
              <a:t>д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в</a:t>
            </a:r>
            <a:r>
              <a:rPr altLang="ru" dirty="0" lang="ru" smtClean="0"/>
              <a:t>л</a:t>
            </a:r>
            <a:r>
              <a:rPr altLang="ru" dirty="0" lang="ru" smtClean="0"/>
              <a:t>е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е</a:t>
            </a:r>
            <a:r>
              <a:rPr altLang="ru" dirty="0" lang="en-US" smtClean="0"/>
              <a:t> </a:t>
            </a:r>
            <a:r>
              <a:rPr altLang="ru" dirty="0" lang="ru" smtClean="0"/>
              <a:t>в</a:t>
            </a:r>
            <a:r>
              <a:rPr altLang="ru" dirty="0" lang="ru" smtClean="0"/>
              <a:t>ы</a:t>
            </a:r>
            <a:r>
              <a:rPr altLang="ru" dirty="0" lang="ru" smtClean="0"/>
              <a:t>п</a:t>
            </a:r>
            <a:r>
              <a:rPr altLang="ru" dirty="0" lang="ru" smtClean="0"/>
              <a:t>у</a:t>
            </a:r>
            <a:r>
              <a:rPr altLang="ru" dirty="0" lang="ru" smtClean="0"/>
              <a:t>с</a:t>
            </a:r>
            <a:r>
              <a:rPr altLang="ru" dirty="0" lang="ru" smtClean="0"/>
              <a:t>к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ш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л</a:t>
            </a:r>
            <a:r>
              <a:rPr altLang="ru" dirty="0" lang="ru" smtClean="0"/>
              <a:t>ы</a:t>
            </a:r>
            <a:r>
              <a:rPr altLang="ru" dirty="0" lang="en-US" smtClean="0"/>
              <a:t> </a:t>
            </a:r>
            <a:r>
              <a:rPr altLang="ru" dirty="0" lang="en-US" smtClean="0"/>
              <a:t>1</a:t>
            </a:r>
            <a:r>
              <a:rPr altLang="ru" dirty="0" lang="en-US" smtClean="0"/>
              <a:t> 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м</a:t>
            </a:r>
            <a:r>
              <a:rPr altLang="ru" dirty="0" lang="ru" smtClean="0"/>
              <a:t>к</a:t>
            </a:r>
            <a:r>
              <a:rPr altLang="ru" dirty="0" lang="ru" smtClean="0"/>
              <a:t>а</a:t>
            </a:r>
            <a:r>
              <a:rPr altLang="ru" dirty="0" lang="ru" smtClean="0"/>
              <a:t>х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о</a:t>
            </a:r>
            <a:r>
              <a:rPr altLang="ru" dirty="0" lang="ru" smtClean="0"/>
              <a:t>с</a:t>
            </a:r>
            <a:r>
              <a:rPr altLang="ru" dirty="0" lang="ru" smtClean="0"/>
              <a:t>л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н</a:t>
            </a:r>
            <a:r>
              <a:rPr altLang="ru" dirty="0" lang="ru" smtClean="0"/>
              <a:t>е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з</a:t>
            </a:r>
            <a:r>
              <a:rPr altLang="ru" dirty="0" lang="ru" smtClean="0"/>
              <a:t>в</a:t>
            </a:r>
            <a:r>
              <a:rPr altLang="ru" dirty="0" lang="ru" smtClean="0"/>
              <a:t>о</a:t>
            </a:r>
            <a:r>
              <a:rPr altLang="ru" dirty="0" lang="ru" smtClean="0"/>
              <a:t>н</a:t>
            </a:r>
            <a:r>
              <a:rPr altLang="ru" dirty="0" lang="ru" smtClean="0"/>
              <a:t>к</a:t>
            </a:r>
            <a:r>
              <a:rPr altLang="ru" dirty="0" lang="ru" smtClean="0"/>
              <a:t>а</a:t>
            </a:r>
            <a:r>
              <a:rPr altLang="ru" dirty="0" lang="en-US" smtClean="0"/>
              <a:t>.</a:t>
            </a:r>
            <a:endParaRPr dirty="0" lang="ru-RU"/>
          </a:p>
          <a:p>
            <a:r>
              <a:rPr dirty="0" lang="ru"/>
              <a:t>И</a:t>
            </a:r>
            <a:r>
              <a:rPr dirty="0" lang="ru"/>
              <a:t>н</a:t>
            </a:r>
            <a:r>
              <a:rPr dirty="0" lang="ru"/>
              <a:t>т</a:t>
            </a:r>
            <a:r>
              <a:rPr dirty="0" lang="ru"/>
              <a:t>е</a:t>
            </a:r>
            <a:r>
              <a:rPr dirty="0" lang="ru"/>
              <a:t>л</a:t>
            </a:r>
            <a:r>
              <a:rPr dirty="0" lang="ru"/>
              <a:t>л</a:t>
            </a:r>
            <a:r>
              <a:rPr dirty="0" lang="ru"/>
              <a:t>е</a:t>
            </a:r>
            <a:r>
              <a:rPr dirty="0" lang="ru"/>
              <a:t>к</a:t>
            </a:r>
            <a:r>
              <a:rPr dirty="0" lang="ru"/>
              <a:t>т</a:t>
            </a:r>
            <a:r>
              <a:rPr dirty="0" lang="ru"/>
              <a:t>у</a:t>
            </a:r>
            <a:r>
              <a:rPr dirty="0" lang="ru"/>
              <a:t>а</a:t>
            </a:r>
            <a:r>
              <a:rPr dirty="0" lang="ru"/>
              <a:t>л</a:t>
            </a:r>
            <a:r>
              <a:rPr dirty="0" lang="ru"/>
              <a:t>ь</a:t>
            </a:r>
            <a:r>
              <a:rPr dirty="0" lang="ru"/>
              <a:t>н</a:t>
            </a:r>
            <a:r>
              <a:rPr dirty="0" lang="ru"/>
              <a:t>ы</a:t>
            </a:r>
            <a:r>
              <a:rPr dirty="0" lang="ru"/>
              <a:t>й</a:t>
            </a:r>
            <a:r>
              <a:rPr altLang="ru" dirty="0" lang="en-US"/>
              <a:t> </a:t>
            </a:r>
            <a:r>
              <a:rPr altLang="ru" dirty="0" lang="ru"/>
              <a:t>т</a:t>
            </a:r>
            <a:r>
              <a:rPr altLang="ru" dirty="0" lang="ru"/>
              <a:t>у</a:t>
            </a:r>
            <a:r>
              <a:rPr altLang="ru" dirty="0" lang="ru"/>
              <a:t>р</a:t>
            </a:r>
            <a:r>
              <a:rPr altLang="ru" dirty="0" lang="ru"/>
              <a:t>н</a:t>
            </a:r>
            <a:r>
              <a:rPr altLang="ru" dirty="0" lang="ru"/>
              <a:t>и</a:t>
            </a:r>
            <a:r>
              <a:rPr altLang="ru" dirty="0" lang="ru"/>
              <a:t>р</a:t>
            </a:r>
            <a:r>
              <a:rPr altLang="ru" dirty="0" lang="en-US"/>
              <a:t> </a:t>
            </a:r>
            <a:r>
              <a:rPr altLang="ru" dirty="0" lang="ru"/>
              <a:t>З</a:t>
            </a:r>
            <a:r>
              <a:rPr altLang="ru" dirty="0" lang="ru"/>
              <a:t>П</a:t>
            </a:r>
            <a:r>
              <a:rPr altLang="ru" dirty="0" lang="ru"/>
              <a:t>К</a:t>
            </a:r>
            <a:r>
              <a:rPr altLang="ru" dirty="0" lang="ru"/>
              <a:t>Т</a:t>
            </a:r>
            <a:r>
              <a:rPr altLang="ru" dirty="0" lang="en-US"/>
              <a:t> </a:t>
            </a:r>
            <a:r>
              <a:rPr altLang="ru" dirty="0" lang="ru"/>
              <a:t>О</a:t>
            </a:r>
            <a:r>
              <a:rPr altLang="ru" dirty="0" lang="ru"/>
              <a:t>О</a:t>
            </a:r>
            <a:r>
              <a:rPr altLang="ru" dirty="0" lang="ru"/>
              <a:t>О</a:t>
            </a:r>
            <a:r>
              <a:rPr altLang="ru" dirty="0" lang="en-US"/>
              <a:t> </a:t>
            </a:r>
            <a:r>
              <a:rPr altLang="ru" dirty="0" lang="en-US"/>
              <a:t>"</a:t>
            </a:r>
            <a:r>
              <a:rPr altLang="ru" dirty="0" lang="ru"/>
              <a:t>Г</a:t>
            </a:r>
            <a:r>
              <a:rPr altLang="ru" dirty="0" lang="ru"/>
              <a:t>а</a:t>
            </a:r>
            <a:r>
              <a:rPr altLang="ru" dirty="0" lang="ru"/>
              <a:t>з</a:t>
            </a:r>
            <a:r>
              <a:rPr altLang="ru" dirty="0" lang="ru"/>
              <a:t>п</a:t>
            </a:r>
            <a:r>
              <a:rPr altLang="ru" dirty="0" lang="ru"/>
              <a:t>р</a:t>
            </a:r>
            <a:r>
              <a:rPr altLang="ru" dirty="0" lang="ru"/>
              <a:t>о</a:t>
            </a:r>
            <a:r>
              <a:rPr altLang="ru" dirty="0" lang="ru"/>
              <a:t>м</a:t>
            </a:r>
            <a:r>
              <a:rPr altLang="ru" dirty="0" lang="en-US"/>
              <a:t> </a:t>
            </a:r>
            <a:r>
              <a:rPr altLang="ru" dirty="0" lang="ru"/>
              <a:t>п</a:t>
            </a:r>
            <a:r>
              <a:rPr altLang="ru" dirty="0" lang="ru"/>
              <a:t>е</a:t>
            </a:r>
            <a:r>
              <a:rPr altLang="ru" dirty="0" lang="ru"/>
              <a:t>р</a:t>
            </a:r>
            <a:r>
              <a:rPr altLang="ru" dirty="0" lang="ru"/>
              <a:t>е</a:t>
            </a:r>
            <a:r>
              <a:rPr altLang="ru" dirty="0" lang="ru"/>
              <a:t>р</a:t>
            </a:r>
            <a:r>
              <a:rPr altLang="ru" dirty="0" lang="ru"/>
              <a:t>а</a:t>
            </a:r>
            <a:r>
              <a:rPr altLang="ru" dirty="0" lang="ru"/>
              <a:t>б</a:t>
            </a:r>
            <a:r>
              <a:rPr altLang="ru" dirty="0" lang="ru"/>
              <a:t>о</a:t>
            </a:r>
            <a:r>
              <a:rPr altLang="ru" dirty="0" lang="ru"/>
              <a:t>т</a:t>
            </a:r>
            <a:r>
              <a:rPr altLang="ru" dirty="0" lang="ru"/>
              <a:t>к</a:t>
            </a:r>
            <a:r>
              <a:rPr altLang="ru" dirty="0" lang="ru"/>
              <a:t>а</a:t>
            </a:r>
            <a:r>
              <a:rPr altLang="ru" dirty="0" lang="en-US"/>
              <a:t>"</a:t>
            </a:r>
            <a:r>
              <a:rPr altLang="ru" dirty="0" lang="en-US"/>
              <a:t> </a:t>
            </a:r>
            <a:r>
              <a:rPr altLang="ru" dirty="0" lang="ru"/>
              <a:t>в</a:t>
            </a:r>
            <a:r>
              <a:rPr altLang="ru" dirty="0" lang="en-US"/>
              <a:t> </a:t>
            </a:r>
            <a:r>
              <a:rPr altLang="ru" dirty="0" lang="ru"/>
              <a:t>с</a:t>
            </a:r>
            <a:r>
              <a:rPr altLang="ru" dirty="0" lang="ru"/>
              <a:t>о</a:t>
            </a:r>
            <a:r>
              <a:rPr altLang="ru" dirty="0" lang="ru"/>
              <a:t>с</a:t>
            </a:r>
            <a:r>
              <a:rPr altLang="ru" dirty="0" lang="ru"/>
              <a:t>т</a:t>
            </a:r>
            <a:r>
              <a:rPr altLang="ru" dirty="0" lang="ru"/>
              <a:t>а</a:t>
            </a:r>
            <a:r>
              <a:rPr altLang="ru" dirty="0" lang="ru"/>
              <a:t>в</a:t>
            </a:r>
            <a:r>
              <a:rPr altLang="ru" dirty="0" lang="ru"/>
              <a:t>е</a:t>
            </a:r>
            <a:r>
              <a:rPr altLang="ru" dirty="0" lang="en-US"/>
              <a:t> </a:t>
            </a:r>
            <a:r>
              <a:rPr altLang="ru" dirty="0" lang="ru"/>
              <a:t>к</a:t>
            </a:r>
            <a:r>
              <a:rPr altLang="ru" dirty="0" lang="ru"/>
              <a:t>о</a:t>
            </a:r>
            <a:r>
              <a:rPr altLang="ru" dirty="0" lang="ru"/>
              <a:t>м</a:t>
            </a:r>
            <a:r>
              <a:rPr altLang="ru" dirty="0" lang="ru"/>
              <a:t>а</a:t>
            </a:r>
            <a:r>
              <a:rPr altLang="ru" dirty="0" lang="ru"/>
              <a:t>н</a:t>
            </a:r>
            <a:r>
              <a:rPr altLang="ru" dirty="0" lang="ru"/>
              <a:t>д</a:t>
            </a:r>
            <a:r>
              <a:rPr altLang="ru" dirty="0" lang="ru"/>
              <a:t>ы</a:t>
            </a:r>
            <a:r>
              <a:rPr altLang="ru" dirty="0" lang="en-US"/>
              <a:t> </a:t>
            </a:r>
            <a:r>
              <a:rPr altLang="ru" dirty="0" lang="ru"/>
              <a:t>д</a:t>
            </a:r>
            <a:r>
              <a:rPr altLang="ru" dirty="0" lang="ru"/>
              <a:t>е</a:t>
            </a:r>
            <a:r>
              <a:rPr altLang="ru" dirty="0" lang="ru"/>
              <a:t>п</a:t>
            </a:r>
            <a:r>
              <a:rPr altLang="ru" dirty="0" lang="ru"/>
              <a:t>у</a:t>
            </a:r>
            <a:r>
              <a:rPr altLang="ru" dirty="0" lang="ru"/>
              <a:t>т</a:t>
            </a:r>
            <a:r>
              <a:rPr altLang="ru" dirty="0" lang="ru"/>
              <a:t>а</a:t>
            </a:r>
            <a:r>
              <a:rPr altLang="ru" dirty="0" lang="ru"/>
              <a:t>т</a:t>
            </a:r>
            <a:r>
              <a:rPr altLang="ru" dirty="0" lang="ru"/>
              <a:t>о</a:t>
            </a:r>
            <a:r>
              <a:rPr altLang="ru" dirty="0" lang="ru"/>
              <a:t>в</a:t>
            </a:r>
            <a:r>
              <a:rPr altLang="ru" dirty="0" lang="en-US"/>
              <a:t> 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о</a:t>
            </a:r>
            <a:r>
              <a:rPr altLang="ru" dirty="0" lang="ru"/>
              <a:t>б</a:t>
            </a:r>
            <a:r>
              <a:rPr altLang="ru" dirty="0" lang="ru"/>
              <a:t>щ</a:t>
            </a:r>
            <a:r>
              <a:rPr altLang="ru" dirty="0" lang="ru"/>
              <a:t>е</a:t>
            </a:r>
            <a:r>
              <a:rPr altLang="ru" dirty="0" lang="ru"/>
              <a:t>с</a:t>
            </a:r>
            <a:r>
              <a:rPr altLang="ru" dirty="0" lang="ru"/>
              <a:t>т</a:t>
            </a:r>
            <a:r>
              <a:rPr altLang="ru" dirty="0" lang="ru"/>
              <a:t>в</a:t>
            </a:r>
            <a:r>
              <a:rPr altLang="ru" dirty="0" lang="ru"/>
              <a:t>е</a:t>
            </a:r>
            <a:r>
              <a:rPr altLang="ru" dirty="0" lang="ru"/>
              <a:t>н</a:t>
            </a:r>
            <a:r>
              <a:rPr altLang="ru" dirty="0" lang="ru"/>
              <a:t>н</a:t>
            </a:r>
            <a:r>
              <a:rPr altLang="ru" dirty="0" lang="ru"/>
              <a:t>о</a:t>
            </a:r>
            <a:r>
              <a:rPr altLang="ru" dirty="0" lang="ru"/>
              <a:t>й</a:t>
            </a:r>
            <a:r>
              <a:rPr altLang="ru" dirty="0" lang="en-US"/>
              <a:t> </a:t>
            </a:r>
            <a:r>
              <a:rPr altLang="ru" dirty="0" lang="ru"/>
              <a:t>п</a:t>
            </a:r>
            <a:r>
              <a:rPr altLang="ru" dirty="0" lang="ru"/>
              <a:t>а</a:t>
            </a:r>
            <a:r>
              <a:rPr altLang="ru" dirty="0" lang="ru"/>
              <a:t>л</a:t>
            </a:r>
            <a:r>
              <a:rPr altLang="ru" dirty="0" lang="ru"/>
              <a:t>а</a:t>
            </a:r>
            <a:r>
              <a:rPr altLang="ru" dirty="0" lang="ru"/>
              <a:t>т</a:t>
            </a:r>
            <a:r>
              <a:rPr altLang="ru" dirty="0" lang="ru"/>
              <a:t>ы</a:t>
            </a:r>
            <a:r>
              <a:rPr altLang="ru" dirty="0" lang="en-US"/>
              <a:t>.</a:t>
            </a:r>
            <a:endParaRPr dirty="0" lang="ru-RU"/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3273" r="0" b="0"/>
          <a:stretch>
            <a:fillRect/>
          </a:stretch>
        </p:blipFill>
        <p:spPr>
          <a:xfrm>
            <a:off x="2666270" y="1717923"/>
            <a:ext cx="2307878" cy="1668593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78635" y="1711996"/>
            <a:ext cx="1787233" cy="2374926"/>
          </a:xfrm>
          <a:prstGeom prst="rect"/>
        </p:spPr>
      </p:pic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052604" y="3257820"/>
            <a:ext cx="2410878" cy="1505420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17021" t="0" r="0" b="-35"/>
          <a:stretch>
            <a:fillRect/>
          </a:stretch>
        </p:blipFill>
        <p:spPr>
          <a:xfrm>
            <a:off x="1319363" y="3076206"/>
            <a:ext cx="2293011" cy="1549682"/>
          </a:xfrm>
          <a:prstGeom prst="rect"/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6596" r="0" b="-30"/>
          <a:stretch>
            <a:fillRect/>
          </a:stretch>
        </p:blipFill>
        <p:spPr>
          <a:xfrm>
            <a:off x="4111239" y="1697053"/>
            <a:ext cx="2168707" cy="178011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1037273" y="323593"/>
            <a:ext cx="4783455" cy="1724037"/>
          </a:xfrm>
        </p:spPr>
        <p:txBody>
          <a:bodyPr/>
          <a:p>
            <a:r>
              <a:rPr b="1" dirty="0" lang="ru"/>
              <a:t>Г</a:t>
            </a:r>
            <a:r>
              <a:rPr b="1" dirty="0" lang="ru"/>
              <a:t>О</a:t>
            </a:r>
            <a:r>
              <a:rPr b="1" dirty="0" lang="ru"/>
              <a:t>Р</a:t>
            </a:r>
            <a:r>
              <a:rPr b="1" dirty="0" lang="ru"/>
              <a:t>О</a:t>
            </a:r>
            <a:r>
              <a:rPr b="1" dirty="0" lang="ru"/>
              <a:t>Д</a:t>
            </a:r>
            <a:r>
              <a:rPr b="1" dirty="0" lang="ru"/>
              <a:t>С</a:t>
            </a:r>
            <a:r>
              <a:rPr b="1" dirty="0" lang="ru"/>
              <a:t>К</a:t>
            </a:r>
            <a:r>
              <a:rPr b="1" dirty="0" lang="ru"/>
              <a:t>И</a:t>
            </a:r>
            <a:r>
              <a:rPr b="1" dirty="0" lang="ru"/>
              <a:t>Е</a:t>
            </a:r>
            <a:r>
              <a:rPr altLang="ru" b="1" dirty="0" lang="en-US"/>
              <a:t> </a:t>
            </a:r>
            <a:r>
              <a:rPr b="1" dirty="0" lang="ru-RU"/>
              <a:t>МЕРОПРИЯТИЯ</a:t>
            </a:r>
            <a:endParaRPr altLang="en-US" lang="zh-CN"/>
          </a:p>
        </p:txBody>
      </p:sp>
      <p:sp>
        <p:nvSpPr>
          <p:cNvPr id="1048604" name="Объект 2"/>
          <p:cNvSpPr>
            <a:spLocks noGrp="1"/>
          </p:cNvSpPr>
          <p:nvPr>
            <p:ph idx="1"/>
          </p:nvPr>
        </p:nvSpPr>
        <p:spPr>
          <a:xfrm>
            <a:off x="575897" y="4822166"/>
            <a:ext cx="5706204" cy="3518347"/>
          </a:xfrm>
        </p:spPr>
        <p:txBody>
          <a:bodyPr>
            <a:normAutofit/>
          </a:bodyPr>
          <a:p>
            <a:r>
              <a:rPr dirty="0" lang="ru" smtClean="0"/>
              <a:t>Э</a:t>
            </a:r>
            <a:r>
              <a:rPr dirty="0" lang="ru" smtClean="0"/>
              <a:t>к</a:t>
            </a:r>
            <a:r>
              <a:rPr dirty="0" lang="ru" smtClean="0"/>
              <a:t>с</a:t>
            </a:r>
            <a:r>
              <a:rPr dirty="0" lang="ru" smtClean="0"/>
              <a:t>п</a:t>
            </a:r>
            <a:r>
              <a:rPr dirty="0" lang="ru" smtClean="0"/>
              <a:t>е</a:t>
            </a:r>
            <a:r>
              <a:rPr dirty="0" lang="ru" smtClean="0"/>
              <a:t>р</a:t>
            </a:r>
            <a:r>
              <a:rPr dirty="0" lang="ru" smtClean="0"/>
              <a:t>т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с</a:t>
            </a:r>
            <a:r>
              <a:rPr altLang="ru" dirty="0" lang="ru" smtClean="0"/>
              <a:t>и</a:t>
            </a:r>
            <a:r>
              <a:rPr altLang="ru" dirty="0" lang="ru" smtClean="0"/>
              <a:t>х</a:t>
            </a:r>
            <a:r>
              <a:rPr altLang="ru" dirty="0" lang="ru" smtClean="0"/>
              <a:t>о</a:t>
            </a:r>
            <a:r>
              <a:rPr altLang="ru" dirty="0" lang="ru" smtClean="0"/>
              <a:t>л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-</a:t>
            </a:r>
            <a:r>
              <a:rPr altLang="ru" dirty="0" lang="ru" smtClean="0"/>
              <a:t>п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а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и</a:t>
            </a:r>
            <a:r>
              <a:rPr altLang="ru" dirty="0" lang="ru" smtClean="0"/>
              <a:t>ч</a:t>
            </a:r>
            <a:r>
              <a:rPr altLang="ru" dirty="0" lang="ru" smtClean="0"/>
              <a:t>е</a:t>
            </a:r>
            <a:r>
              <a:rPr altLang="ru" dirty="0" lang="ru" smtClean="0"/>
              <a:t>с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К</a:t>
            </a:r>
            <a:r>
              <a:rPr altLang="ru" dirty="0" lang="ru" smtClean="0"/>
              <a:t>В</a:t>
            </a:r>
            <a:r>
              <a:rPr altLang="ru" dirty="0" lang="ru" smtClean="0"/>
              <a:t>Н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Э</a:t>
            </a:r>
            <a:r>
              <a:rPr altLang="en-US" dirty="0" lang="ru" smtClean="0"/>
              <a:t>к</a:t>
            </a:r>
            <a:r>
              <a:rPr altLang="en-US" dirty="0" lang="ru" smtClean="0"/>
              <a:t>с</a:t>
            </a:r>
            <a:r>
              <a:rPr altLang="en-US" dirty="0" lang="ru" smtClean="0"/>
              <a:t>п</a:t>
            </a:r>
            <a:r>
              <a:rPr altLang="en-US" dirty="0" lang="ru" smtClean="0"/>
              <a:t>е</a:t>
            </a:r>
            <a:r>
              <a:rPr altLang="en-US" dirty="0" lang="ru" smtClean="0"/>
              <a:t>р</a:t>
            </a:r>
            <a:r>
              <a:rPr altLang="en-US" dirty="0" lang="ru" smtClean="0"/>
              <a:t>т</a:t>
            </a:r>
            <a:r>
              <a:rPr altLang="ru" dirty="0" lang="en-US" smtClean="0"/>
              <a:t> </a:t>
            </a:r>
            <a:r>
              <a:rPr altLang="ru" dirty="0" lang="ru" smtClean="0"/>
              <a:t>г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н</a:t>
            </a:r>
            <a:r>
              <a:rPr altLang="ru" dirty="0" lang="ru" smtClean="0"/>
              <a:t>т</a:t>
            </a:r>
            <a:r>
              <a:rPr altLang="ru" dirty="0" lang="ru" smtClean="0"/>
              <a:t>о</a:t>
            </a:r>
            <a:r>
              <a:rPr altLang="ru" dirty="0" lang="ru" smtClean="0"/>
              <a:t>в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н</a:t>
            </a:r>
            <a:r>
              <a:rPr altLang="ru" dirty="0" lang="ru" smtClean="0"/>
              <a:t>к</a:t>
            </a:r>
            <a:r>
              <a:rPr altLang="ru" dirty="0" lang="ru" smtClean="0"/>
              <a:t>у</a:t>
            </a:r>
            <a:r>
              <a:rPr altLang="ru" dirty="0" lang="ru" smtClean="0"/>
              <a:t>р</a:t>
            </a:r>
            <a:r>
              <a:rPr altLang="ru" dirty="0" lang="ru" smtClean="0"/>
              <a:t>с</a:t>
            </a:r>
            <a:r>
              <a:rPr altLang="ru" dirty="0" lang="ru" smtClean="0"/>
              <a:t>а</a:t>
            </a:r>
            <a:r>
              <a:rPr altLang="ru" dirty="0" lang="en-US" smtClean="0"/>
              <a:t> 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м</a:t>
            </a:r>
            <a:r>
              <a:rPr altLang="ru" dirty="0" lang="ru" smtClean="0"/>
              <a:t>к</a:t>
            </a:r>
            <a:r>
              <a:rPr altLang="ru" dirty="0" lang="ru" smtClean="0"/>
              <a:t>а</a:t>
            </a:r>
            <a:r>
              <a:rPr altLang="ru" dirty="0" lang="ru" smtClean="0"/>
              <a:t>х</a:t>
            </a:r>
            <a:r>
              <a:rPr altLang="ru" dirty="0" lang="en-US" smtClean="0"/>
              <a:t> </a:t>
            </a:r>
            <a:r>
              <a:rPr altLang="ru" dirty="0" lang="ru" smtClean="0"/>
              <a:t>М</a:t>
            </a:r>
            <a:r>
              <a:rPr altLang="ru" dirty="0" lang="ru" smtClean="0"/>
              <a:t>о</a:t>
            </a:r>
            <a:r>
              <a:rPr altLang="ru" dirty="0" lang="ru" smtClean="0"/>
              <a:t>л</a:t>
            </a:r>
            <a:r>
              <a:rPr altLang="ru" dirty="0" lang="ru" smtClean="0"/>
              <a:t>о</a:t>
            </a:r>
            <a:r>
              <a:rPr altLang="ru" dirty="0" lang="ru" smtClean="0"/>
              <a:t>д</a:t>
            </a:r>
            <a:r>
              <a:rPr altLang="ru" dirty="0" lang="ru" smtClean="0"/>
              <a:t>е</a:t>
            </a:r>
            <a:r>
              <a:rPr altLang="ru" dirty="0" lang="ru" smtClean="0"/>
              <a:t>ж</a:t>
            </a:r>
            <a:r>
              <a:rPr altLang="ru" dirty="0" lang="ru" smtClean="0"/>
              <a:t>н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ф</a:t>
            </a:r>
            <a:r>
              <a:rPr altLang="ru" dirty="0" lang="ru" smtClean="0"/>
              <a:t>о</a:t>
            </a:r>
            <a:r>
              <a:rPr altLang="ru" dirty="0" lang="ru" smtClean="0"/>
              <a:t>р</a:t>
            </a:r>
            <a:r>
              <a:rPr altLang="ru" dirty="0" lang="ru" smtClean="0"/>
              <a:t>у</a:t>
            </a:r>
            <a:r>
              <a:rPr altLang="ru" dirty="0" lang="ru" smtClean="0"/>
              <a:t>м</a:t>
            </a:r>
            <a:r>
              <a:rPr altLang="ru" dirty="0" lang="ru" smtClean="0"/>
              <a:t>а</a:t>
            </a:r>
            <a:r>
              <a:rPr altLang="ru" dirty="0" lang="en-US" smtClean="0"/>
              <a:t> </a:t>
            </a:r>
            <a:r>
              <a:rPr altLang="ru" dirty="0" lang="en-US" smtClean="0"/>
              <a:t>"</a:t>
            </a:r>
            <a:r>
              <a:rPr altLang="ru" dirty="0" lang="en-US" smtClean="0"/>
              <a:t>8</a:t>
            </a:r>
            <a:r>
              <a:rPr altLang="ru" dirty="0" lang="en-US" smtClean="0"/>
              <a:t> </a:t>
            </a:r>
            <a:r>
              <a:rPr altLang="ru" dirty="0" lang="ru" smtClean="0"/>
              <a:t>б</a:t>
            </a:r>
            <a:r>
              <a:rPr altLang="ru" dirty="0" lang="ru" smtClean="0"/>
              <a:t>и</a:t>
            </a:r>
            <a:r>
              <a:rPr altLang="ru" dirty="0" lang="ru" smtClean="0"/>
              <a:t>т</a:t>
            </a:r>
            <a:r>
              <a:rPr altLang="ru" dirty="0" lang="en-US" smtClean="0"/>
              <a:t>"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П</a:t>
            </a:r>
            <a:r>
              <a:rPr altLang="en-US" dirty="0" lang="ru" smtClean="0"/>
              <a:t>о</a:t>
            </a:r>
            <a:r>
              <a:rPr altLang="en-US" dirty="0" lang="ru" smtClean="0"/>
              <a:t>з</a:t>
            </a:r>
            <a:r>
              <a:rPr altLang="en-US" dirty="0" lang="ru" smtClean="0"/>
              <a:t>д</a:t>
            </a:r>
            <a:r>
              <a:rPr altLang="en-US" dirty="0" lang="ru" smtClean="0"/>
              <a:t>р</a:t>
            </a:r>
            <a:r>
              <a:rPr altLang="en-US" dirty="0" lang="ru" smtClean="0"/>
              <a:t>а</a:t>
            </a:r>
            <a:r>
              <a:rPr altLang="en-US" dirty="0" lang="ru" smtClean="0"/>
              <a:t>в</a:t>
            </a:r>
            <a:r>
              <a:rPr altLang="en-US" dirty="0" lang="ru" smtClean="0"/>
              <a:t>л</a:t>
            </a:r>
            <a:r>
              <a:rPr altLang="en-US" dirty="0" lang="ru" smtClean="0"/>
              <a:t>е</a:t>
            </a:r>
            <a:r>
              <a:rPr altLang="en-US" dirty="0" lang="ru" smtClean="0"/>
              <a:t>н</a:t>
            </a:r>
            <a:r>
              <a:rPr altLang="en-US" dirty="0" lang="ru" smtClean="0"/>
              <a:t>и</a:t>
            </a:r>
            <a:r>
              <a:rPr altLang="en-US" dirty="0" lang="ru" smtClean="0"/>
              <a:t>е</a:t>
            </a:r>
            <a:r>
              <a:rPr altLang="ru" dirty="0" lang="en-US" smtClean="0"/>
              <a:t> </a:t>
            </a:r>
            <a:r>
              <a:rPr altLang="ru" dirty="0" lang="ru" smtClean="0"/>
              <a:t>р</a:t>
            </a:r>
            <a:r>
              <a:rPr altLang="ru" dirty="0" lang="ru" smtClean="0"/>
              <a:t>а</a:t>
            </a:r>
            <a:r>
              <a:rPr altLang="ru" dirty="0" lang="ru" smtClean="0"/>
              <a:t>б</a:t>
            </a:r>
            <a:r>
              <a:rPr altLang="ru" dirty="0" lang="ru" smtClean="0"/>
              <a:t>о</a:t>
            </a:r>
            <a:r>
              <a:rPr altLang="ru" dirty="0" lang="ru" smtClean="0"/>
              <a:t>т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С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р</a:t>
            </a:r>
            <a:r>
              <a:rPr altLang="ru" dirty="0" lang="ru" smtClean="0"/>
              <a:t>о</a:t>
            </a:r>
            <a:r>
              <a:rPr altLang="ru" dirty="0" lang="ru" smtClean="0"/>
              <a:t>й</a:t>
            </a:r>
            <a:r>
              <a:rPr altLang="ru" dirty="0" lang="en-US" smtClean="0"/>
              <a:t> </a:t>
            </a:r>
            <a:r>
              <a:rPr altLang="ru" dirty="0" lang="ru" smtClean="0"/>
              <a:t>м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и</a:t>
            </a:r>
            <a:r>
              <a:rPr altLang="ru" dirty="0" lang="ru" smtClean="0"/>
              <a:t>ц</a:t>
            </a:r>
            <a:r>
              <a:rPr altLang="ru" dirty="0" lang="ru" smtClean="0"/>
              <a:t>и</a:t>
            </a:r>
            <a:r>
              <a:rPr altLang="ru" dirty="0" lang="ru" smtClean="0"/>
              <a:t>н</a:t>
            </a:r>
            <a:r>
              <a:rPr altLang="ru" dirty="0" lang="ru" smtClean="0"/>
              <a:t>с</a:t>
            </a:r>
            <a:r>
              <a:rPr altLang="ru" dirty="0" lang="ru" smtClean="0"/>
              <a:t>к</a:t>
            </a:r>
            <a:r>
              <a:rPr altLang="ru" dirty="0" lang="ru" smtClean="0"/>
              <a:t>о</a:t>
            </a:r>
            <a:r>
              <a:rPr altLang="ru" dirty="0" lang="ru" smtClean="0"/>
              <a:t>й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о</a:t>
            </a:r>
            <a:r>
              <a:rPr altLang="ru" dirty="0" lang="ru" smtClean="0"/>
              <a:t>м</a:t>
            </a:r>
            <a:r>
              <a:rPr altLang="ru" dirty="0" lang="ru" smtClean="0"/>
              <a:t>о</a:t>
            </a:r>
            <a:r>
              <a:rPr altLang="ru" dirty="0" lang="ru" smtClean="0"/>
              <a:t>щ</a:t>
            </a:r>
            <a:r>
              <a:rPr altLang="ru" dirty="0" lang="ru" smtClean="0"/>
              <a:t>и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К</a:t>
            </a:r>
            <a:r>
              <a:rPr altLang="en-US" dirty="0" lang="ru" smtClean="0"/>
              <a:t>о</a:t>
            </a:r>
            <a:r>
              <a:rPr altLang="en-US" dirty="0" lang="ru" smtClean="0"/>
              <a:t>н</a:t>
            </a:r>
            <a:r>
              <a:rPr altLang="en-US" dirty="0" lang="ru" smtClean="0"/>
              <a:t>ф</a:t>
            </a:r>
            <a:r>
              <a:rPr altLang="en-US" dirty="0" lang="ru" smtClean="0"/>
              <a:t>е</a:t>
            </a:r>
            <a:r>
              <a:rPr altLang="en-US" dirty="0" lang="ru" smtClean="0"/>
              <a:t>р</a:t>
            </a:r>
            <a:r>
              <a:rPr altLang="en-US" dirty="0" lang="ru" smtClean="0"/>
              <a:t>е</a:t>
            </a:r>
            <a:r>
              <a:rPr altLang="en-US" dirty="0" lang="ru" smtClean="0"/>
              <a:t>н</a:t>
            </a:r>
            <a:r>
              <a:rPr altLang="en-US" dirty="0" lang="ru" smtClean="0"/>
              <a:t>ц</a:t>
            </a:r>
            <a:r>
              <a:rPr altLang="en-US" dirty="0" lang="ru" smtClean="0"/>
              <a:t>и</a:t>
            </a:r>
            <a:r>
              <a:rPr altLang="en-US" dirty="0" lang="ru" smtClean="0"/>
              <a:t>я</a:t>
            </a:r>
            <a:r>
              <a:rPr altLang="ru" dirty="0" lang="en-US" smtClean="0"/>
              <a:t> </a:t>
            </a:r>
            <a:r>
              <a:rPr altLang="ru" dirty="0" lang="ru" smtClean="0"/>
              <a:t>м</a:t>
            </a:r>
            <a:r>
              <a:rPr altLang="ru" dirty="0" lang="ru" smtClean="0"/>
              <a:t>е</a:t>
            </a:r>
            <a:r>
              <a:rPr altLang="ru" dirty="0" lang="ru" smtClean="0"/>
              <a:t>с</a:t>
            </a:r>
            <a:r>
              <a:rPr altLang="ru" dirty="0" lang="ru" smtClean="0"/>
              <a:t>т</a:t>
            </a:r>
            <a:r>
              <a:rPr altLang="ru" dirty="0" lang="ru" smtClean="0"/>
              <a:t>н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о</a:t>
            </a:r>
            <a:r>
              <a:rPr altLang="ru" dirty="0" lang="ru" smtClean="0"/>
              <a:t>т</a:t>
            </a:r>
            <a:r>
              <a:rPr altLang="ru" dirty="0" lang="ru" smtClean="0"/>
              <a:t>д</a:t>
            </a:r>
            <a:r>
              <a:rPr altLang="ru" dirty="0" lang="ru" smtClean="0"/>
              <a:t>е</a:t>
            </a:r>
            <a:r>
              <a:rPr altLang="ru" dirty="0" lang="ru" smtClean="0"/>
              <a:t>л</a:t>
            </a:r>
            <a:r>
              <a:rPr altLang="ru" dirty="0" lang="ru" smtClean="0"/>
              <a:t>е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я</a:t>
            </a:r>
            <a:r>
              <a:rPr altLang="ru" dirty="0" lang="en-US" smtClean="0"/>
              <a:t> </a:t>
            </a:r>
            <a:r>
              <a:rPr altLang="ru" dirty="0" lang="ru" smtClean="0"/>
              <a:t>В</a:t>
            </a:r>
            <a:r>
              <a:rPr altLang="ru" dirty="0" lang="ru" smtClean="0"/>
              <a:t>П</a:t>
            </a:r>
            <a:r>
              <a:rPr altLang="ru" dirty="0" lang="ru" smtClean="0"/>
              <a:t>П</a:t>
            </a:r>
            <a:r>
              <a:rPr altLang="ru" dirty="0" lang="en-US" smtClean="0"/>
              <a:t> </a:t>
            </a:r>
            <a:r>
              <a:rPr altLang="ru" dirty="0" lang="en-US" smtClean="0"/>
              <a:t>"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И</a:t>
            </a:r>
            <a:r>
              <a:rPr altLang="ru" dirty="0" lang="ru" smtClean="0"/>
              <a:t>Н</a:t>
            </a:r>
            <a:r>
              <a:rPr altLang="ru" dirty="0" lang="ru" smtClean="0"/>
              <a:t>А</a:t>
            </a:r>
            <a:r>
              <a:rPr altLang="ru" dirty="0" lang="ru" smtClean="0"/>
              <a:t>Я</a:t>
            </a:r>
            <a:r>
              <a:rPr altLang="ru" dirty="0" lang="en-US" smtClean="0"/>
              <a:t> </a:t>
            </a:r>
            <a:r>
              <a:rPr altLang="ru" dirty="0" lang="ru" smtClean="0"/>
              <a:t>Р</a:t>
            </a:r>
            <a:r>
              <a:rPr altLang="ru" dirty="0" lang="ru" smtClean="0"/>
              <a:t>О</a:t>
            </a:r>
            <a:r>
              <a:rPr altLang="ru" dirty="0" lang="ru" smtClean="0"/>
              <a:t>С</a:t>
            </a:r>
            <a:r>
              <a:rPr altLang="ru" dirty="0" lang="ru" smtClean="0"/>
              <a:t>С</a:t>
            </a:r>
            <a:r>
              <a:rPr altLang="ru" dirty="0" lang="ru" smtClean="0"/>
              <a:t>И</a:t>
            </a:r>
            <a:r>
              <a:rPr altLang="ru" dirty="0" lang="ru" smtClean="0"/>
              <a:t>Я</a:t>
            </a:r>
            <a:r>
              <a:rPr altLang="ru" dirty="0" lang="en-US" smtClean="0"/>
              <a:t>"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Э</a:t>
            </a:r>
            <a:r>
              <a:rPr altLang="en-US" dirty="0" lang="ru" smtClean="0"/>
              <a:t>к</a:t>
            </a:r>
            <a:r>
              <a:rPr altLang="en-US" dirty="0" lang="ru" smtClean="0"/>
              <a:t>с</a:t>
            </a:r>
            <a:r>
              <a:rPr altLang="en-US" dirty="0" lang="ru" smtClean="0"/>
              <a:t>п</a:t>
            </a:r>
            <a:r>
              <a:rPr altLang="en-US" dirty="0" lang="ru" smtClean="0"/>
              <a:t>е</a:t>
            </a:r>
            <a:r>
              <a:rPr altLang="en-US" dirty="0" lang="ru" smtClean="0"/>
              <a:t>р</a:t>
            </a:r>
            <a:r>
              <a:rPr altLang="en-US" dirty="0" lang="ru" smtClean="0"/>
              <a:t>т</a:t>
            </a:r>
            <a:r>
              <a:rPr altLang="ru" dirty="0" lang="en-US" smtClean="0"/>
              <a:t> </a:t>
            </a:r>
            <a:r>
              <a:rPr altLang="ru" dirty="0" lang="ru" smtClean="0"/>
              <a:t>р</a:t>
            </a:r>
            <a:r>
              <a:rPr altLang="ru" dirty="0" lang="ru" smtClean="0"/>
              <a:t>е</a:t>
            </a:r>
            <a:r>
              <a:rPr altLang="ru" dirty="0" lang="ru" smtClean="0"/>
              <a:t>г</a:t>
            </a:r>
            <a:r>
              <a:rPr altLang="ru" dirty="0" lang="ru" smtClean="0"/>
              <a:t>и</a:t>
            </a:r>
            <a:r>
              <a:rPr altLang="ru" dirty="0" lang="ru" smtClean="0"/>
              <a:t>о</a:t>
            </a:r>
            <a:r>
              <a:rPr altLang="ru" dirty="0" lang="ru" smtClean="0"/>
              <a:t>н</a:t>
            </a:r>
            <a:r>
              <a:rPr altLang="ru" dirty="0" lang="ru" smtClean="0"/>
              <a:t>а</a:t>
            </a:r>
            <a:r>
              <a:rPr altLang="ru" dirty="0" lang="ru" smtClean="0"/>
              <a:t>л</a:t>
            </a:r>
            <a:r>
              <a:rPr altLang="ru" dirty="0" lang="ru" smtClean="0"/>
              <a:t>ь</a:t>
            </a:r>
            <a:r>
              <a:rPr altLang="ru" dirty="0" lang="ru" smtClean="0"/>
              <a:t>н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en-US" smtClean="0"/>
              <a:t> </a:t>
            </a:r>
            <a:r>
              <a:rPr altLang="ru" dirty="0" lang="ru" smtClean="0"/>
              <a:t>с</a:t>
            </a:r>
            <a:r>
              <a:rPr altLang="ru" dirty="0" lang="ru" smtClean="0"/>
              <a:t>о</a:t>
            </a:r>
            <a:r>
              <a:rPr altLang="ru" dirty="0" lang="ru" smtClean="0"/>
              <a:t>в</a:t>
            </a:r>
            <a:r>
              <a:rPr altLang="ru" dirty="0" lang="ru" smtClean="0"/>
              <a:t>е</a:t>
            </a:r>
            <a:r>
              <a:rPr altLang="ru" dirty="0" lang="ru" smtClean="0"/>
              <a:t>щ</a:t>
            </a:r>
            <a:r>
              <a:rPr altLang="ru" dirty="0" lang="ru" smtClean="0"/>
              <a:t>а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я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е</a:t>
            </a:r>
            <a:r>
              <a:rPr altLang="ru" dirty="0" lang="ru" smtClean="0"/>
              <a:t>д</a:t>
            </a:r>
            <a:r>
              <a:rPr altLang="ru" dirty="0" lang="ru" smtClean="0"/>
              <a:t>а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ru" smtClean="0"/>
              <a:t>г</a:t>
            </a:r>
            <a:r>
              <a:rPr altLang="ru" dirty="0" lang="ru" smtClean="0"/>
              <a:t>о</a:t>
            </a:r>
            <a:r>
              <a:rPr altLang="ru" dirty="0" lang="ru" smtClean="0"/>
              <a:t>в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Г</a:t>
            </a:r>
            <a:r>
              <a:rPr altLang="en-US" dirty="0" lang="ru" smtClean="0"/>
              <a:t>о</a:t>
            </a:r>
            <a:r>
              <a:rPr altLang="en-US" dirty="0" lang="ru" smtClean="0"/>
              <a:t>р</a:t>
            </a:r>
            <a:r>
              <a:rPr altLang="en-US" dirty="0" lang="ru" smtClean="0"/>
              <a:t>о</a:t>
            </a:r>
            <a:r>
              <a:rPr altLang="en-US" dirty="0" lang="ru" smtClean="0"/>
              <a:t>д</a:t>
            </a:r>
            <a:r>
              <a:rPr altLang="en-US" dirty="0" lang="ru" smtClean="0"/>
              <a:t>с</a:t>
            </a:r>
            <a:r>
              <a:rPr altLang="en-US" dirty="0" lang="ru" smtClean="0"/>
              <a:t>к</a:t>
            </a:r>
            <a:r>
              <a:rPr altLang="en-US" dirty="0" lang="ru" smtClean="0"/>
              <a:t>о</a:t>
            </a:r>
            <a:r>
              <a:rPr altLang="en-US" dirty="0" lang="ru" smtClean="0"/>
              <a:t>й</a:t>
            </a:r>
            <a:r>
              <a:rPr altLang="ru" dirty="0" lang="en-US" smtClean="0"/>
              <a:t> </a:t>
            </a:r>
            <a:r>
              <a:rPr altLang="ru" dirty="0" lang="ru" smtClean="0"/>
              <a:t>с</a:t>
            </a:r>
            <a:r>
              <a:rPr altLang="ru" dirty="0" lang="ru" smtClean="0"/>
              <a:t>у</a:t>
            </a:r>
            <a:r>
              <a:rPr altLang="ru" dirty="0" lang="ru" smtClean="0"/>
              <a:t>б</a:t>
            </a:r>
            <a:r>
              <a:rPr altLang="ru" dirty="0" lang="ru" smtClean="0"/>
              <a:t>б</a:t>
            </a:r>
            <a:r>
              <a:rPr altLang="ru" dirty="0" lang="ru" smtClean="0"/>
              <a:t>о</a:t>
            </a:r>
            <a:r>
              <a:rPr altLang="ru" dirty="0" lang="ru" smtClean="0"/>
              <a:t>т</a:t>
            </a:r>
            <a:r>
              <a:rPr altLang="ru" dirty="0" lang="ru" smtClean="0"/>
              <a:t>н</a:t>
            </a:r>
            <a:r>
              <a:rPr altLang="ru" dirty="0" lang="ru" smtClean="0"/>
              <a:t>и</a:t>
            </a:r>
            <a:r>
              <a:rPr altLang="ru" dirty="0" lang="ru" smtClean="0"/>
              <a:t>к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В</a:t>
            </a:r>
            <a:r>
              <a:rPr altLang="en-US" dirty="0" lang="ru" smtClean="0"/>
              <a:t>о</a:t>
            </a:r>
            <a:r>
              <a:rPr altLang="en-US" dirty="0" lang="ru" smtClean="0"/>
              <a:t>з</a:t>
            </a:r>
            <a:r>
              <a:rPr altLang="en-US" dirty="0" lang="ru" smtClean="0"/>
              <a:t>л</a:t>
            </a:r>
            <a:r>
              <a:rPr altLang="en-US" dirty="0" lang="ru" smtClean="0"/>
              <a:t>о</a:t>
            </a:r>
            <a:r>
              <a:rPr altLang="en-US" dirty="0" lang="ru" smtClean="0"/>
              <a:t>ж</a:t>
            </a:r>
            <a:r>
              <a:rPr altLang="en-US" dirty="0" lang="ru" smtClean="0"/>
              <a:t>е</a:t>
            </a:r>
            <a:r>
              <a:rPr altLang="en-US" dirty="0" lang="ru" smtClean="0"/>
              <a:t>н</a:t>
            </a:r>
            <a:r>
              <a:rPr altLang="en-US" dirty="0" lang="ru" smtClean="0"/>
              <a:t>и</a:t>
            </a:r>
            <a:r>
              <a:rPr altLang="en-US" dirty="0" lang="ru" smtClean="0"/>
              <a:t>е</a:t>
            </a:r>
            <a:r>
              <a:rPr altLang="ru" dirty="0" lang="en-US" smtClean="0"/>
              <a:t> </a:t>
            </a:r>
            <a:r>
              <a:rPr altLang="ru" dirty="0" lang="ru" smtClean="0"/>
              <a:t>ц</a:t>
            </a:r>
            <a:r>
              <a:rPr altLang="ru" dirty="0" lang="ru" smtClean="0"/>
              <a:t>в</a:t>
            </a:r>
            <a:r>
              <a:rPr altLang="ru" dirty="0" lang="ru" smtClean="0"/>
              <a:t>е</a:t>
            </a:r>
            <a:r>
              <a:rPr altLang="ru" dirty="0" lang="ru" smtClean="0"/>
              <a:t>т</a:t>
            </a:r>
            <a:r>
              <a:rPr altLang="ru" dirty="0" lang="ru" smtClean="0"/>
              <a:t>о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Д</a:t>
            </a:r>
            <a:r>
              <a:rPr altLang="ru" dirty="0" lang="ru" smtClean="0"/>
              <a:t>е</a:t>
            </a:r>
            <a:r>
              <a:rPr altLang="ru" dirty="0" lang="ru" smtClean="0"/>
              <a:t>н</a:t>
            </a:r>
            <a:r>
              <a:rPr altLang="ru" dirty="0" lang="ru" smtClean="0"/>
              <a:t>ь</a:t>
            </a:r>
            <a:r>
              <a:rPr altLang="ru" dirty="0" lang="en-US" smtClean="0"/>
              <a:t> </a:t>
            </a:r>
            <a:r>
              <a:rPr altLang="ru" dirty="0" lang="ru" smtClean="0"/>
              <a:t>п</a:t>
            </a:r>
            <a:r>
              <a:rPr altLang="ru" dirty="0" lang="ru" smtClean="0"/>
              <a:t>а</a:t>
            </a:r>
            <a:r>
              <a:rPr altLang="ru" dirty="0" lang="ru" smtClean="0"/>
              <a:t>м</a:t>
            </a:r>
            <a:r>
              <a:rPr altLang="ru" dirty="0" lang="ru" smtClean="0"/>
              <a:t>я</a:t>
            </a:r>
            <a:r>
              <a:rPr altLang="ru" dirty="0" lang="ru" smtClean="0"/>
              <a:t>т</a:t>
            </a:r>
            <a:r>
              <a:rPr altLang="ru" dirty="0" lang="ru" smtClean="0"/>
              <a:t>и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З</a:t>
            </a:r>
            <a:r>
              <a:rPr altLang="en-US" dirty="0" lang="ru" smtClean="0"/>
              <a:t>а</a:t>
            </a:r>
            <a:r>
              <a:rPr altLang="en-US" dirty="0" lang="ru" smtClean="0"/>
              <a:t>б</a:t>
            </a:r>
            <a:r>
              <a:rPr altLang="en-US" dirty="0" lang="ru" smtClean="0"/>
              <a:t>е</a:t>
            </a:r>
            <a:r>
              <a:rPr altLang="en-US" dirty="0" lang="ru" smtClean="0"/>
              <a:t>г</a:t>
            </a:r>
            <a:r>
              <a:rPr altLang="ru" dirty="0" lang="en-US" smtClean="0"/>
              <a:t> </a:t>
            </a:r>
            <a:r>
              <a:rPr altLang="ru" dirty="0" lang="ru" smtClean="0"/>
              <a:t>Р</a:t>
            </a:r>
            <a:r>
              <a:rPr altLang="ru" dirty="0" lang="ru" smtClean="0"/>
              <a:t>Ф</a:t>
            </a:r>
            <a:r>
              <a:rPr altLang="ru" dirty="0" lang="en-US" smtClean="0"/>
              <a:t>.</a:t>
            </a:r>
            <a:endParaRPr altLang="en-US" lang="zh-CN"/>
          </a:p>
          <a:p>
            <a:r>
              <a:rPr altLang="en-US" dirty="0" lang="ru" smtClean="0"/>
              <a:t>Д</a:t>
            </a:r>
            <a:r>
              <a:rPr altLang="en-US" dirty="0" lang="ru" smtClean="0"/>
              <a:t>о</a:t>
            </a:r>
            <a:r>
              <a:rPr altLang="en-US" dirty="0" lang="ru" smtClean="0"/>
              <a:t>в</a:t>
            </a:r>
            <a:r>
              <a:rPr altLang="en-US" dirty="0" lang="ru" smtClean="0"/>
              <a:t>ы</a:t>
            </a:r>
            <a:r>
              <a:rPr altLang="en-US" dirty="0" lang="ru" smtClean="0"/>
              <a:t>б</a:t>
            </a:r>
            <a:r>
              <a:rPr altLang="en-US" dirty="0" lang="ru" smtClean="0"/>
              <a:t>о</a:t>
            </a:r>
            <a:r>
              <a:rPr altLang="en-US" dirty="0" lang="ru" smtClean="0"/>
              <a:t>р</a:t>
            </a:r>
            <a:r>
              <a:rPr altLang="en-US" dirty="0" lang="ru" smtClean="0"/>
              <a:t>ы</a:t>
            </a:r>
            <a:r>
              <a:rPr altLang="ru" dirty="0" lang="en-US" smtClean="0"/>
              <a:t> </a:t>
            </a:r>
            <a:r>
              <a:rPr altLang="ru" dirty="0" lang="ru" smtClean="0"/>
              <a:t>в</a:t>
            </a:r>
            <a:r>
              <a:rPr altLang="ru" dirty="0" lang="en-US" smtClean="0"/>
              <a:t> </a:t>
            </a:r>
            <a:r>
              <a:rPr altLang="ru" dirty="0" lang="ru" smtClean="0"/>
              <a:t>Т</a:t>
            </a:r>
            <a:r>
              <a:rPr altLang="ru" dirty="0" lang="ru" smtClean="0"/>
              <a:t>ю</a:t>
            </a:r>
            <a:r>
              <a:rPr altLang="ru" dirty="0" lang="ru" smtClean="0"/>
              <a:t>м</a:t>
            </a:r>
            <a:r>
              <a:rPr altLang="ru" dirty="0" lang="ru" smtClean="0"/>
              <a:t>е</a:t>
            </a:r>
            <a:r>
              <a:rPr altLang="ru" dirty="0" lang="ru" smtClean="0"/>
              <a:t>н</a:t>
            </a:r>
            <a:r>
              <a:rPr altLang="ru" dirty="0" lang="ru" smtClean="0"/>
              <a:t>с</a:t>
            </a:r>
            <a:r>
              <a:rPr altLang="ru" dirty="0" lang="ru" smtClean="0"/>
              <a:t>к</a:t>
            </a:r>
            <a:r>
              <a:rPr altLang="ru" dirty="0" lang="ru" smtClean="0"/>
              <a:t>у</a:t>
            </a:r>
            <a:r>
              <a:rPr altLang="ru" dirty="0" lang="ru" smtClean="0"/>
              <a:t>ю</a:t>
            </a:r>
            <a:r>
              <a:rPr altLang="ru" dirty="0" lang="en-US" smtClean="0"/>
              <a:t> </a:t>
            </a:r>
            <a:r>
              <a:rPr altLang="ru" dirty="0" lang="ru" smtClean="0"/>
              <a:t>о</a:t>
            </a:r>
            <a:r>
              <a:rPr altLang="ru" dirty="0" lang="ru" smtClean="0"/>
              <a:t>б</a:t>
            </a:r>
            <a:r>
              <a:rPr altLang="ru" dirty="0" lang="ru" smtClean="0"/>
              <a:t>л</a:t>
            </a:r>
            <a:r>
              <a:rPr altLang="ru" dirty="0" lang="ru" smtClean="0"/>
              <a:t>а</a:t>
            </a:r>
            <a:r>
              <a:rPr altLang="ru" dirty="0" lang="ru" smtClean="0"/>
              <a:t>с</a:t>
            </a:r>
            <a:r>
              <a:rPr altLang="ru" dirty="0" lang="ru" smtClean="0"/>
              <a:t>т</a:t>
            </a:r>
            <a:r>
              <a:rPr altLang="ru" dirty="0" lang="ru" smtClean="0"/>
              <a:t>н</a:t>
            </a:r>
            <a:r>
              <a:rPr altLang="ru" dirty="0" lang="ru" smtClean="0"/>
              <a:t>у</a:t>
            </a:r>
            <a:r>
              <a:rPr altLang="ru" dirty="0" lang="ru" smtClean="0"/>
              <a:t>ю</a:t>
            </a:r>
            <a:r>
              <a:rPr altLang="ru" dirty="0" lang="en-US" smtClean="0"/>
              <a:t> </a:t>
            </a:r>
            <a:r>
              <a:rPr altLang="ru" dirty="0" lang="ru" smtClean="0"/>
              <a:t>д</a:t>
            </a:r>
            <a:r>
              <a:rPr altLang="ru" dirty="0" lang="ru" smtClean="0"/>
              <a:t>у</a:t>
            </a:r>
            <a:r>
              <a:rPr altLang="ru" dirty="0" lang="ru" smtClean="0"/>
              <a:t>м</a:t>
            </a:r>
            <a:r>
              <a:rPr altLang="ru" dirty="0" lang="ru" smtClean="0"/>
              <a:t>у</a:t>
            </a:r>
            <a:r>
              <a:rPr altLang="ru" dirty="0" lang="en-US" smtClean="0"/>
              <a:t>.</a:t>
            </a:r>
            <a:endParaRPr altLang="en-US" lang="zh-CN"/>
          </a:p>
        </p:txBody>
      </p:sp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4504" y="2903839"/>
            <a:ext cx="2231753" cy="1668161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24486" t="32886" r="23126" b="3555"/>
          <a:stretch>
            <a:fillRect/>
          </a:stretch>
        </p:blipFill>
        <p:spPr>
          <a:xfrm rot="0">
            <a:off x="5434637" y="6766529"/>
            <a:ext cx="976301" cy="1573984"/>
          </a:xfrm>
          <a:custGeom>
            <a:avLst/>
            <a:ahLst/>
            <a:rect l="-24485" t="-32885" r="75514" b="67114"/>
            <a:pathLst>
              <a:path w="52388" h="63559">
                <a:moveTo>
                  <a:pt x="35278" y="827"/>
                </a:moveTo>
                <a:quadBezTo>
                  <a:pt x="35560" y="802"/>
                  <a:pt x="35371" y="592"/>
                </a:quadBezTo>
                <a:quadBezTo>
                  <a:pt x="35371" y="592"/>
                  <a:pt x="34608" y="296"/>
                </a:quadBezTo>
                <a:quadBezTo>
                  <a:pt x="33845" y="0"/>
                  <a:pt x="32050" y="116"/>
                </a:quadBezTo>
                <a:quadBezTo>
                  <a:pt x="30256" y="233"/>
                  <a:pt x="28794" y="891"/>
                </a:quadBezTo>
                <a:quadBezTo>
                  <a:pt x="27332" y="1548"/>
                  <a:pt x="26276" y="2487"/>
                </a:quadBezTo>
                <a:quadBezTo>
                  <a:pt x="25220" y="3426"/>
                  <a:pt x="24616" y="4385"/>
                </a:quadBezTo>
                <a:quadBezTo>
                  <a:pt x="24012" y="5345"/>
                  <a:pt x="23787" y="6251"/>
                </a:quadBezTo>
                <a:quadBezTo>
                  <a:pt x="23561" y="7158"/>
                  <a:pt x="23254" y="7752"/>
                </a:quadBezTo>
                <a:quadBezTo>
                  <a:pt x="22946" y="8345"/>
                  <a:pt x="22078" y="8824"/>
                </a:quadBezTo>
                <a:quadBezTo>
                  <a:pt x="21211" y="9303"/>
                  <a:pt x="20392" y="9823"/>
                </a:quadBezTo>
                <a:quadBezTo>
                  <a:pt x="19574" y="10343"/>
                  <a:pt x="18784" y="10991"/>
                </a:quadBezTo>
                <a:quadBezTo>
                  <a:pt x="17994" y="11639"/>
                  <a:pt x="17254" y="12408"/>
                </a:quadBezTo>
                <a:quadBezTo>
                  <a:pt x="16513" y="13178"/>
                  <a:pt x="16080" y="14063"/>
                </a:quadBezTo>
                <a:quadBezTo>
                  <a:pt x="15647" y="14949"/>
                  <a:pt x="15392" y="15595"/>
                </a:quadBezTo>
                <a:quadBezTo>
                  <a:pt x="15137" y="16241"/>
                  <a:pt x="14528" y="16617"/>
                </a:quadBezTo>
                <a:quadBezTo>
                  <a:pt x="13918" y="16994"/>
                  <a:pt x="12893" y="16578"/>
                </a:quadBezTo>
                <a:quadBezTo>
                  <a:pt x="11867" y="16163"/>
                  <a:pt x="10673" y="15612"/>
                </a:quadBezTo>
                <a:quadBezTo>
                  <a:pt x="9478" y="15062"/>
                  <a:pt x="8277" y="14856"/>
                </a:quadBezTo>
                <a:quadBezTo>
                  <a:pt x="7076" y="14650"/>
                  <a:pt x="5837" y="14944"/>
                </a:quadBezTo>
                <a:quadBezTo>
                  <a:pt x="4598" y="15237"/>
                  <a:pt x="3440" y="16113"/>
                </a:quadBezTo>
                <a:quadBezTo>
                  <a:pt x="2282" y="16989"/>
                  <a:pt x="1401" y="18033"/>
                </a:quadBezTo>
                <a:quadBezTo>
                  <a:pt x="519" y="19078"/>
                  <a:pt x="259" y="20026"/>
                </a:quadBezTo>
                <a:quadBezTo>
                  <a:pt x="0" y="20974"/>
                  <a:pt x="278" y="21770"/>
                </a:quadBezTo>
                <a:quadBezTo>
                  <a:pt x="556" y="22566"/>
                  <a:pt x="1393" y="23212"/>
                </a:quadBezTo>
                <a:quadBezTo>
                  <a:pt x="2229" y="23857"/>
                  <a:pt x="3364" y="24302"/>
                </a:quadBezTo>
                <a:quadBezTo>
                  <a:pt x="4499" y="24747"/>
                  <a:pt x="5771" y="25095"/>
                </a:quadBezTo>
                <a:quadBezTo>
                  <a:pt x="7043" y="25442"/>
                  <a:pt x="8215" y="25511"/>
                </a:quadBezTo>
                <a:quadBezTo>
                  <a:pt x="9387" y="25580"/>
                  <a:pt x="10723" y="25537"/>
                </a:quadBezTo>
                <a:quadBezTo>
                  <a:pt x="12058" y="25493"/>
                  <a:pt x="12819" y="25736"/>
                </a:quadBezTo>
                <a:quadBezTo>
                  <a:pt x="13581" y="25979"/>
                  <a:pt x="13800" y="26719"/>
                </a:quadBezTo>
                <a:quadBezTo>
                  <a:pt x="14020" y="27459"/>
                  <a:pt x="14068" y="28532"/>
                </a:quadBezTo>
                <a:quadBezTo>
                  <a:pt x="14117" y="29606"/>
                  <a:pt x="13796" y="30358"/>
                </a:quadBezTo>
                <a:quadBezTo>
                  <a:pt x="13475" y="31110"/>
                  <a:pt x="13121" y="31974"/>
                </a:quadBezTo>
                <a:quadBezTo>
                  <a:pt x="12768" y="32839"/>
                  <a:pt x="12442" y="33772"/>
                </a:quadBezTo>
                <a:quadBezTo>
                  <a:pt x="12116" y="34706"/>
                  <a:pt x="11449" y="35921"/>
                </a:quadBezTo>
                <a:quadBezTo>
                  <a:pt x="10783" y="37136"/>
                  <a:pt x="10163" y="38512"/>
                </a:quadBezTo>
                <a:quadBezTo>
                  <a:pt x="9543" y="39887"/>
                  <a:pt x="9555" y="41002"/>
                </a:quadBezTo>
                <a:quadBezTo>
                  <a:pt x="9567" y="42118"/>
                  <a:pt x="10327" y="42821"/>
                </a:quadBezTo>
                <a:quadBezTo>
                  <a:pt x="11087" y="43524"/>
                  <a:pt x="12205" y="43667"/>
                </a:quadBezTo>
                <a:quadBezTo>
                  <a:pt x="13323" y="43811"/>
                  <a:pt x="14538" y="44030"/>
                </a:quadBezTo>
                <a:quadBezTo>
                  <a:pt x="15753" y="44248"/>
                  <a:pt x="16453" y="44849"/>
                </a:quadBezTo>
                <a:quadBezTo>
                  <a:pt x="17153" y="45449"/>
                  <a:pt x="17590" y="46614"/>
                </a:quadBezTo>
                <a:quadBezTo>
                  <a:pt x="18028" y="47778"/>
                  <a:pt x="17818" y="48781"/>
                </a:quadBezTo>
                <a:quadBezTo>
                  <a:pt x="17608" y="49783"/>
                  <a:pt x="17197" y="50628"/>
                </a:quadBezTo>
                <a:quadBezTo>
                  <a:pt x="16787" y="51473"/>
                  <a:pt x="16446" y="52138"/>
                </a:quadBezTo>
                <a:quadBezTo>
                  <a:pt x="16106" y="52804"/>
                  <a:pt x="15552" y="53472"/>
                </a:quadBezTo>
                <a:quadBezTo>
                  <a:pt x="14999" y="54140"/>
                  <a:pt x="14348" y="55062"/>
                </a:quadBezTo>
                <a:quadBezTo>
                  <a:pt x="13697" y="55985"/>
                  <a:pt x="13334" y="56887"/>
                </a:quadBezTo>
                <a:quadBezTo>
                  <a:pt x="12971" y="57789"/>
                  <a:pt x="13115" y="58671"/>
                </a:quadBezTo>
                <a:quadBezTo>
                  <a:pt x="13258" y="59553"/>
                  <a:pt x="13882" y="60281"/>
                </a:quadBezTo>
                <a:quadBezTo>
                  <a:pt x="14506" y="61009"/>
                  <a:pt x="15635" y="61838"/>
                </a:quadBezTo>
                <a:quadBezTo>
                  <a:pt x="16764" y="62668"/>
                  <a:pt x="18024" y="63114"/>
                </a:quadBezTo>
                <a:quadBezTo>
                  <a:pt x="19283" y="63559"/>
                  <a:pt x="20549" y="63530"/>
                </a:quadBezTo>
                <a:quadBezTo>
                  <a:pt x="21815" y="63501"/>
                  <a:pt x="23797" y="62819"/>
                </a:quadBezTo>
                <a:quadBezTo>
                  <a:pt x="25779" y="62137"/>
                  <a:pt x="26833" y="60986"/>
                </a:quadBezTo>
                <a:quadBezTo>
                  <a:pt x="27888" y="59835"/>
                  <a:pt x="28650" y="59076"/>
                </a:quadBezTo>
                <a:quadBezTo>
                  <a:pt x="29412" y="58316"/>
                  <a:pt x="30234" y="58146"/>
                </a:quadBezTo>
                <a:quadBezTo>
                  <a:pt x="31055" y="57975"/>
                  <a:pt x="31750" y="58460"/>
                </a:quadBezTo>
                <a:quadBezTo>
                  <a:pt x="32444" y="58945"/>
                  <a:pt x="33402" y="59424"/>
                </a:quadBezTo>
                <a:quadBezTo>
                  <a:pt x="34360" y="59904"/>
                  <a:pt x="35521" y="60188"/>
                </a:quadBezTo>
                <a:quadBezTo>
                  <a:pt x="36682" y="60473"/>
                  <a:pt x="37986" y="60420"/>
                </a:quadBezTo>
                <a:quadBezTo>
                  <a:pt x="39290" y="60368"/>
                  <a:pt x="40757" y="59931"/>
                </a:quadBezTo>
                <a:quadBezTo>
                  <a:pt x="42224" y="59493"/>
                  <a:pt x="43469" y="58715"/>
                </a:quadBezTo>
                <a:quadBezTo>
                  <a:pt x="44713" y="57937"/>
                  <a:pt x="45434" y="56893"/>
                </a:quadBezTo>
                <a:quadBezTo>
                  <a:pt x="46155" y="55849"/>
                  <a:pt x="46277" y="54755"/>
                </a:quadBezTo>
                <a:quadBezTo>
                  <a:pt x="46398" y="53660"/>
                  <a:pt x="46582" y="52684"/>
                </a:quadBezTo>
                <a:quadBezTo>
                  <a:pt x="46765" y="51707"/>
                  <a:pt x="47390" y="50845"/>
                </a:quadBezTo>
                <a:quadBezTo>
                  <a:pt x="48015" y="49983"/>
                  <a:pt x="48853" y="48588"/>
                </a:quadBezTo>
                <a:quadBezTo>
                  <a:pt x="49690" y="47192"/>
                  <a:pt x="50306" y="46061"/>
                </a:quadBezTo>
                <a:quadBezTo>
                  <a:pt x="50922" y="44930"/>
                  <a:pt x="51050" y="43566"/>
                </a:quadBezTo>
                <a:quadBezTo>
                  <a:pt x="51178" y="42202"/>
                  <a:pt x="50813" y="40815"/>
                </a:quadBezTo>
                <a:quadBezTo>
                  <a:pt x="50447" y="39428"/>
                  <a:pt x="49776" y="38118"/>
                </a:quadBezTo>
                <a:quadBezTo>
                  <a:pt x="49105" y="36808"/>
                  <a:pt x="48402" y="35652"/>
                </a:quadBezTo>
                <a:quadBezTo>
                  <a:pt x="47699" y="34496"/>
                  <a:pt x="47514" y="33209"/>
                </a:quadBezTo>
                <a:quadBezTo>
                  <a:pt x="47329" y="31923"/>
                  <a:pt x="47303" y="30828"/>
                </a:quadBezTo>
                <a:quadBezTo>
                  <a:pt x="47277" y="29733"/>
                  <a:pt x="47456" y="28603"/>
                </a:quadBezTo>
                <a:quadBezTo>
                  <a:pt x="47636" y="27474"/>
                  <a:pt x="48014" y="26353"/>
                </a:quadBezTo>
                <a:quadBezTo>
                  <a:pt x="48392" y="25232"/>
                  <a:pt x="49063" y="24247"/>
                </a:quadBezTo>
                <a:quadBezTo>
                  <a:pt x="49734" y="23261"/>
                  <a:pt x="50516" y="22278"/>
                </a:quadBezTo>
                <a:quadBezTo>
                  <a:pt x="51298" y="21295"/>
                  <a:pt x="51783" y="20250"/>
                </a:quadBezTo>
                <a:quadBezTo>
                  <a:pt x="52268" y="19205"/>
                  <a:pt x="52328" y="18267"/>
                </a:quadBezTo>
                <a:quadBezTo>
                  <a:pt x="52388" y="17328"/>
                  <a:pt x="51744" y="16572"/>
                </a:quadBezTo>
                <a:quadBezTo>
                  <a:pt x="51100" y="15816"/>
                  <a:pt x="50181" y="15013"/>
                </a:quadBezTo>
                <a:quadBezTo>
                  <a:pt x="49262" y="14211"/>
                  <a:pt x="48310" y="13246"/>
                </a:quadBezTo>
                <a:quadBezTo>
                  <a:pt x="47358" y="12281"/>
                  <a:pt x="46435" y="11127"/>
                </a:quadBezTo>
                <a:quadBezTo>
                  <a:pt x="45512" y="9974"/>
                  <a:pt x="44667" y="8837"/>
                </a:quadBezTo>
                <a:quadBezTo>
                  <a:pt x="43823" y="7701"/>
                  <a:pt x="43381" y="6730"/>
                </a:quadBezTo>
                <a:quadBezTo>
                  <a:pt x="42939" y="5760"/>
                  <a:pt x="42440" y="4964"/>
                </a:quadBezTo>
                <a:quadBezTo>
                  <a:pt x="41941" y="4169"/>
                  <a:pt x="41242" y="3555"/>
                </a:quadBezTo>
                <a:quadBezTo>
                  <a:pt x="40543" y="2941"/>
                  <a:pt x="39071" y="1992"/>
                </a:quadBezTo>
                <a:close/>
              </a:path>
            </a:pathLst>
          </a:custGeom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447609" y="3185161"/>
            <a:ext cx="1962781" cy="1574033"/>
          </a:xfrm>
          <a:prstGeom prst="rect"/>
        </p:spPr>
      </p:pic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087532" y="3324238"/>
            <a:ext cx="1733196" cy="1497927"/>
          </a:xfrm>
          <a:prstGeom prst="rect"/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2942113" y="1647668"/>
            <a:ext cx="1864002" cy="1705120"/>
          </a:xfrm>
          <a:prstGeom prst="rect"/>
        </p:spPr>
      </p:pic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 rot="0">
            <a:off x="558651" y="1623976"/>
            <a:ext cx="2481798" cy="1391294"/>
          </a:xfrm>
          <a:prstGeom prst="rect"/>
        </p:spPr>
      </p:pic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7"/>
          <a:stretch>
            <a:fillRect/>
          </a:stretch>
        </p:blipFill>
        <p:spPr>
          <a:xfrm rot="0">
            <a:off x="4742170" y="1708478"/>
            <a:ext cx="1578804" cy="2403602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1100724" y="317496"/>
            <a:ext cx="4783455" cy="1724037"/>
          </a:xfrm>
        </p:spPr>
        <p:txBody>
          <a:bodyPr/>
          <a:p>
            <a:r>
              <a:rPr b="1" dirty="0" lang="ru-RU"/>
              <a:t>М</a:t>
            </a:r>
            <a:r>
              <a:rPr b="1" dirty="0" lang="ru"/>
              <a:t>О</a:t>
            </a:r>
            <a:r>
              <a:rPr b="1" dirty="0" lang="ru"/>
              <a:t>И</a:t>
            </a:r>
            <a:r>
              <a:rPr altLang="ru" b="1" dirty="0" lang="en-US"/>
              <a:t> </a:t>
            </a:r>
            <a:r>
              <a:rPr altLang="ru" b="1" dirty="0" lang="ru"/>
              <a:t>П</a:t>
            </a:r>
            <a:r>
              <a:rPr altLang="ru" b="1" dirty="0" lang="ru"/>
              <a:t>Р</a:t>
            </a:r>
            <a:r>
              <a:rPr altLang="ru" b="1" dirty="0" lang="ru"/>
              <a:t>О</a:t>
            </a:r>
            <a:r>
              <a:rPr altLang="ru" b="1" dirty="0" lang="ru"/>
              <a:t>Е</a:t>
            </a:r>
            <a:r>
              <a:rPr altLang="ru" b="1" dirty="0" lang="ru"/>
              <a:t>К</a:t>
            </a:r>
            <a:r>
              <a:rPr altLang="ru" b="1" dirty="0" lang="ru"/>
              <a:t>Т</a:t>
            </a:r>
            <a:r>
              <a:rPr altLang="ru" b="1" dirty="0" lang="ru"/>
              <a:t>Ы</a:t>
            </a:r>
            <a:endParaRPr altLang="en-US" lang="zh-CN"/>
          </a:p>
        </p:txBody>
      </p:sp>
      <p:sp>
        <p:nvSpPr>
          <p:cNvPr id="1048606" name="Объект 2"/>
          <p:cNvSpPr txBox="1"/>
          <p:nvPr/>
        </p:nvSpPr>
        <p:spPr>
          <a:xfrm>
            <a:off x="256338" y="5464582"/>
            <a:ext cx="6198516" cy="2978611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dirty="0" lang="ru"/>
              <a:t>П</a:t>
            </a:r>
            <a:r>
              <a:rPr dirty="0" lang="ru"/>
              <a:t>р</a:t>
            </a:r>
            <a:r>
              <a:rPr dirty="0" lang="ru"/>
              <a:t>о</a:t>
            </a:r>
            <a:r>
              <a:rPr dirty="0" lang="ru"/>
              <a:t>е</a:t>
            </a:r>
            <a:r>
              <a:rPr dirty="0" lang="ru"/>
              <a:t>к</a:t>
            </a:r>
            <a:r>
              <a:rPr dirty="0" lang="ru"/>
              <a:t>т</a:t>
            </a:r>
            <a:r>
              <a:rPr altLang="ru" dirty="0" lang="en-US"/>
              <a:t> </a:t>
            </a:r>
            <a:r>
              <a:rPr altLang="ru" dirty="0" lang="en-US"/>
              <a:t>"</a:t>
            </a:r>
            <a:r>
              <a:rPr altLang="ru" dirty="0" lang="ru"/>
              <a:t>Э</a:t>
            </a:r>
            <a:r>
              <a:rPr altLang="ru" dirty="0" lang="ru"/>
              <a:t>к</a:t>
            </a:r>
            <a:r>
              <a:rPr altLang="ru" dirty="0" lang="ru"/>
              <a:t>о</a:t>
            </a:r>
            <a:r>
              <a:rPr altLang="ru" dirty="0" lang="ru"/>
              <a:t>с</a:t>
            </a:r>
            <a:r>
              <a:rPr altLang="ru" dirty="0" lang="ru"/>
              <a:t>у</a:t>
            </a:r>
            <a:r>
              <a:rPr altLang="ru" dirty="0" lang="ru"/>
              <a:t>м</a:t>
            </a:r>
            <a:r>
              <a:rPr altLang="ru" dirty="0" lang="ru"/>
              <a:t>к</a:t>
            </a:r>
            <a:r>
              <a:rPr altLang="ru" dirty="0" lang="ru"/>
              <a:t>а</a:t>
            </a:r>
            <a:r>
              <a:rPr altLang="ru" dirty="0" lang="en-US"/>
              <a:t>"</a:t>
            </a:r>
            <a:r>
              <a:rPr altLang="ru" dirty="0" lang="en-US"/>
              <a:t> </a:t>
            </a:r>
            <a:r>
              <a:rPr altLang="ru" dirty="0" lang="en-US"/>
              <a:t>-</a:t>
            </a:r>
            <a:r>
              <a:rPr altLang="ru" dirty="0" lang="en-US"/>
              <a:t> </a:t>
            </a:r>
            <a:r>
              <a:rPr altLang="ru" dirty="0" lang="ru"/>
              <a:t>и</a:t>
            </a:r>
            <a:r>
              <a:rPr altLang="ru" dirty="0" lang="ru"/>
              <a:t>з</a:t>
            </a:r>
            <a:r>
              <a:rPr altLang="ru" dirty="0" lang="ru"/>
              <a:t>г</a:t>
            </a:r>
            <a:r>
              <a:rPr altLang="ru" dirty="0" lang="ru"/>
              <a:t>о</a:t>
            </a:r>
            <a:r>
              <a:rPr altLang="ru" dirty="0" lang="ru"/>
              <a:t>т</a:t>
            </a:r>
            <a:r>
              <a:rPr altLang="ru" dirty="0" lang="ru"/>
              <a:t>о</a:t>
            </a:r>
            <a:r>
              <a:rPr altLang="ru" dirty="0" lang="ru"/>
              <a:t>в</a:t>
            </a:r>
            <a:r>
              <a:rPr altLang="ru" dirty="0" lang="ru"/>
              <a:t>л</a:t>
            </a:r>
            <a:r>
              <a:rPr altLang="ru" dirty="0" lang="ru"/>
              <a:t>е</a:t>
            </a:r>
            <a:r>
              <a:rPr altLang="ru" dirty="0" lang="ru"/>
              <a:t>н</a:t>
            </a:r>
            <a:r>
              <a:rPr altLang="ru" dirty="0" lang="ru"/>
              <a:t>ы</a:t>
            </a:r>
            <a:r>
              <a:rPr altLang="ru" dirty="0" lang="en-US"/>
              <a:t> 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р</a:t>
            </a:r>
            <a:r>
              <a:rPr altLang="ru" dirty="0" lang="ru"/>
              <a:t>а</a:t>
            </a:r>
            <a:r>
              <a:rPr altLang="ru" dirty="0" lang="ru"/>
              <a:t>с</a:t>
            </a:r>
            <a:r>
              <a:rPr altLang="ru" dirty="0" lang="ru"/>
              <a:t>п</a:t>
            </a:r>
            <a:r>
              <a:rPr altLang="ru" dirty="0" lang="ru"/>
              <a:t>р</a:t>
            </a:r>
            <a:r>
              <a:rPr altLang="ru" dirty="0" lang="ru"/>
              <a:t>о</a:t>
            </a:r>
            <a:r>
              <a:rPr altLang="ru" dirty="0" lang="ru"/>
              <a:t>с</a:t>
            </a:r>
            <a:r>
              <a:rPr altLang="ru" dirty="0" lang="ru"/>
              <a:t>т</a:t>
            </a:r>
            <a:r>
              <a:rPr altLang="ru" dirty="0" lang="ru"/>
              <a:t>р</a:t>
            </a:r>
            <a:r>
              <a:rPr altLang="ru" dirty="0" lang="ru"/>
              <a:t>а</a:t>
            </a:r>
            <a:r>
              <a:rPr altLang="ru" dirty="0" lang="ru"/>
              <a:t>н</a:t>
            </a:r>
            <a:r>
              <a:rPr altLang="ru" dirty="0" lang="ru"/>
              <a:t>е</a:t>
            </a:r>
            <a:r>
              <a:rPr altLang="ru" dirty="0" lang="ru"/>
              <a:t>н</a:t>
            </a:r>
            <a:r>
              <a:rPr altLang="ru" dirty="0" lang="ru"/>
              <a:t>ы</a:t>
            </a:r>
            <a:r>
              <a:rPr altLang="ru" dirty="0" lang="en-US"/>
              <a:t> </a:t>
            </a:r>
            <a:r>
              <a:rPr altLang="ru" dirty="0" lang="ru"/>
              <a:t>с</a:t>
            </a:r>
            <a:r>
              <a:rPr altLang="ru" dirty="0" lang="ru"/>
              <a:t>р</a:t>
            </a:r>
            <a:r>
              <a:rPr altLang="ru" dirty="0" lang="ru"/>
              <a:t>е</a:t>
            </a:r>
            <a:r>
              <a:rPr altLang="ru" dirty="0" lang="ru"/>
              <a:t>д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м</a:t>
            </a:r>
            <a:r>
              <a:rPr altLang="ru" dirty="0" lang="ru"/>
              <a:t>о</a:t>
            </a:r>
            <a:r>
              <a:rPr altLang="ru" dirty="0" lang="ru"/>
              <a:t>л</a:t>
            </a:r>
            <a:r>
              <a:rPr altLang="ru" dirty="0" lang="ru"/>
              <a:t>о</a:t>
            </a:r>
            <a:r>
              <a:rPr altLang="ru" dirty="0" lang="ru"/>
              <a:t>д</a:t>
            </a:r>
            <a:r>
              <a:rPr altLang="ru" dirty="0" lang="ru"/>
              <a:t>е</a:t>
            </a:r>
            <a:r>
              <a:rPr altLang="ru" dirty="0" lang="ru"/>
              <a:t>ж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ru"/>
              <a:t>г</a:t>
            </a:r>
            <a:r>
              <a:rPr altLang="ru" dirty="0" lang="ru"/>
              <a:t>о</a:t>
            </a:r>
            <a:r>
              <a:rPr altLang="ru" dirty="0" lang="ru"/>
              <a:t>р</a:t>
            </a:r>
            <a:r>
              <a:rPr altLang="ru" dirty="0" lang="ru"/>
              <a:t>о</a:t>
            </a:r>
            <a:r>
              <a:rPr altLang="ru" dirty="0" lang="ru"/>
              <a:t>д</a:t>
            </a:r>
            <a:r>
              <a:rPr altLang="ru" dirty="0" lang="ru"/>
              <a:t>а</a:t>
            </a:r>
            <a:r>
              <a:rPr altLang="ru" dirty="0" lang="en-US"/>
              <a:t> </a:t>
            </a:r>
            <a:r>
              <a:rPr altLang="ru" dirty="0" lang="ru"/>
              <a:t>э</a:t>
            </a:r>
            <a:r>
              <a:rPr altLang="ru" dirty="0" lang="ru"/>
              <a:t>к</a:t>
            </a:r>
            <a:r>
              <a:rPr altLang="ru" dirty="0" lang="ru"/>
              <a:t>о</a:t>
            </a:r>
            <a:r>
              <a:rPr altLang="ru" dirty="0" lang="ru"/>
              <a:t>с</a:t>
            </a:r>
            <a:r>
              <a:rPr altLang="ru" dirty="0" lang="ru"/>
              <a:t>у</a:t>
            </a:r>
            <a:r>
              <a:rPr altLang="ru" dirty="0" lang="ru"/>
              <a:t>м</a:t>
            </a:r>
            <a:r>
              <a:rPr altLang="ru" dirty="0" lang="ru"/>
              <a:t>к</a:t>
            </a:r>
            <a:r>
              <a:rPr altLang="ru" dirty="0" lang="ru"/>
              <a:t>и</a:t>
            </a:r>
            <a:r>
              <a:rPr altLang="ru" dirty="0" lang="en-US"/>
              <a:t> </a:t>
            </a:r>
            <a:r>
              <a:rPr altLang="ru" dirty="0" lang="en-US"/>
              <a:t>"</a:t>
            </a:r>
            <a:r>
              <a:rPr altLang="ru" dirty="0" lang="ru"/>
              <a:t>Ч</a:t>
            </a:r>
            <a:r>
              <a:rPr altLang="ru" dirty="0" lang="ru"/>
              <a:t>и</a:t>
            </a:r>
            <a:r>
              <a:rPr altLang="ru" dirty="0" lang="ru"/>
              <a:t>с</a:t>
            </a:r>
            <a:r>
              <a:rPr altLang="ru" dirty="0" lang="ru"/>
              <a:t>т</a:t>
            </a:r>
            <a:r>
              <a:rPr altLang="ru" dirty="0" lang="ru"/>
              <a:t>ы</a:t>
            </a:r>
            <a:r>
              <a:rPr altLang="ru" dirty="0" lang="ru"/>
              <a:t>й</a:t>
            </a:r>
            <a:r>
              <a:rPr altLang="ru" dirty="0" lang="en-US"/>
              <a:t> </a:t>
            </a:r>
            <a:r>
              <a:rPr altLang="ru" dirty="0" lang="ru"/>
              <a:t>Я</a:t>
            </a:r>
            <a:r>
              <a:rPr altLang="ru" dirty="0" lang="ru"/>
              <a:t>м</a:t>
            </a:r>
            <a:r>
              <a:rPr altLang="ru" dirty="0" lang="ru"/>
              <a:t>а</a:t>
            </a:r>
            <a:r>
              <a:rPr altLang="ru" dirty="0" lang="ru"/>
              <a:t>л</a:t>
            </a:r>
            <a:r>
              <a:rPr altLang="ru" dirty="0" lang="en-US"/>
              <a:t>"</a:t>
            </a:r>
            <a:r>
              <a:rPr altLang="ru" dirty="0" lang="en-US"/>
              <a:t>.</a:t>
            </a:r>
            <a:endParaRPr altLang="en-US" lang="zh-CN"/>
          </a:p>
          <a:p>
            <a:pPr lvl="1"/>
            <a:r>
              <a:rPr altLang="en-US" lang="ru"/>
              <a:t>О</a:t>
            </a:r>
            <a:r>
              <a:rPr altLang="en-US" lang="ru"/>
              <a:t>р</a:t>
            </a:r>
            <a:r>
              <a:rPr altLang="en-US" lang="ru"/>
              <a:t>г</a:t>
            </a:r>
            <a:r>
              <a:rPr altLang="en-US" lang="ru"/>
              <a:t>а</a:t>
            </a:r>
            <a:r>
              <a:rPr altLang="en-US" lang="ru"/>
              <a:t>н</a:t>
            </a:r>
            <a:r>
              <a:rPr altLang="en-US" lang="ru"/>
              <a:t>и</a:t>
            </a:r>
            <a:r>
              <a:rPr altLang="en-US" lang="ru"/>
              <a:t>з</a:t>
            </a:r>
            <a:r>
              <a:rPr altLang="en-US" lang="ru"/>
              <a:t>а</a:t>
            </a:r>
            <a:r>
              <a:rPr altLang="en-US" lang="ru"/>
              <a:t>ц</a:t>
            </a:r>
            <a:r>
              <a:rPr altLang="en-US" lang="ru"/>
              <a:t>и</a:t>
            </a:r>
            <a:r>
              <a:rPr altLang="en-US" lang="ru"/>
              <a:t>я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ru"/>
              <a:t>с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с</a:t>
            </a:r>
            <a:r>
              <a:rPr altLang="ru" lang="ru"/>
              <a:t>с</a:t>
            </a:r>
            <a:r>
              <a:rPr altLang="ru" lang="ru"/>
              <a:t>и</a:t>
            </a:r>
            <a:r>
              <a:rPr altLang="ru" lang="ru"/>
              <a:t>й</a:t>
            </a:r>
            <a:r>
              <a:rPr altLang="ru" lang="ru"/>
              <a:t>с</a:t>
            </a:r>
            <a:r>
              <a:rPr altLang="ru" lang="ru"/>
              <a:t>к</a:t>
            </a:r>
            <a:r>
              <a:rPr altLang="ru" lang="ru"/>
              <a:t>о</a:t>
            </a:r>
            <a:r>
              <a:rPr altLang="ru" lang="ru"/>
              <a:t>й</a:t>
            </a:r>
            <a:r>
              <a:rPr altLang="ru" lang="en-US"/>
              <a:t> </a:t>
            </a:r>
            <a:r>
              <a:rPr altLang="ru" lang="ru"/>
              <a:t>а</a:t>
            </a:r>
            <a:r>
              <a:rPr altLang="ru" lang="ru"/>
              <a:t>к</a:t>
            </a:r>
            <a:r>
              <a:rPr altLang="ru" lang="ru"/>
              <a:t>ц</a:t>
            </a:r>
            <a:r>
              <a:rPr altLang="ru" lang="ru"/>
              <a:t>и</a:t>
            </a:r>
            <a:r>
              <a:rPr altLang="ru" lang="ru"/>
              <a:t>и</a:t>
            </a:r>
            <a:r>
              <a:rPr altLang="ru" lang="en-US"/>
              <a:t> </a:t>
            </a:r>
            <a:r>
              <a:rPr altLang="ru" lang="en-US"/>
              <a:t>"</a:t>
            </a:r>
            <a:r>
              <a:rPr altLang="ru" lang="ru"/>
              <a:t>К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с</a:t>
            </a:r>
            <a:r>
              <a:rPr altLang="ru" lang="ru"/>
              <a:t>н</a:t>
            </a:r>
            <a:r>
              <a:rPr altLang="ru" lang="ru"/>
              <a:t>а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г</a:t>
            </a:r>
            <a:r>
              <a:rPr altLang="ru" lang="ru"/>
              <a:t>в</a:t>
            </a:r>
            <a:r>
              <a:rPr altLang="ru" lang="ru"/>
              <a:t>о</a:t>
            </a:r>
            <a:r>
              <a:rPr altLang="ru" lang="ru"/>
              <a:t>з</a:t>
            </a:r>
            <a:r>
              <a:rPr altLang="ru" lang="ru"/>
              <a:t>д</a:t>
            </a:r>
            <a:r>
              <a:rPr altLang="ru" lang="ru"/>
              <a:t>и</a:t>
            </a:r>
            <a:r>
              <a:rPr altLang="ru" lang="ru"/>
              <a:t>к</a:t>
            </a:r>
            <a:r>
              <a:rPr altLang="ru" lang="ru"/>
              <a:t>а</a:t>
            </a:r>
            <a:r>
              <a:rPr altLang="ru" lang="en-US"/>
              <a:t>"</a:t>
            </a:r>
            <a:r>
              <a:rPr altLang="ru" lang="en-US"/>
              <a:t> </a:t>
            </a:r>
            <a:r>
              <a:rPr altLang="ru" lang="ru"/>
              <a:t>н</a:t>
            </a:r>
            <a:r>
              <a:rPr altLang="ru" lang="ru"/>
              <a:t>а</a:t>
            </a:r>
            <a:r>
              <a:rPr altLang="ru" lang="en-US"/>
              <a:t> </a:t>
            </a:r>
            <a:r>
              <a:rPr altLang="ru" lang="ru"/>
              <a:t>т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р</a:t>
            </a:r>
            <a:r>
              <a:rPr altLang="ru" lang="ru"/>
              <a:t>и</a:t>
            </a:r>
            <a:r>
              <a:rPr altLang="ru" lang="ru"/>
              <a:t>т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и</a:t>
            </a:r>
            <a:r>
              <a:rPr altLang="ru" lang="ru"/>
              <a:t>и</a:t>
            </a:r>
            <a:r>
              <a:rPr altLang="ru" lang="en-US"/>
              <a:t> </a:t>
            </a:r>
            <a:r>
              <a:rPr altLang="ru" lang="ru"/>
              <a:t>О</a:t>
            </a:r>
            <a:r>
              <a:rPr altLang="ru" lang="ru"/>
              <a:t>О</a:t>
            </a:r>
            <a:r>
              <a:rPr altLang="ru" lang="ru"/>
              <a:t>О</a:t>
            </a:r>
            <a:r>
              <a:rPr altLang="ru" lang="en-US"/>
              <a:t> </a:t>
            </a:r>
            <a:r>
              <a:rPr altLang="ru" lang="en-US"/>
              <a:t>"</a:t>
            </a:r>
            <a:r>
              <a:rPr altLang="ru" lang="ru"/>
              <a:t>Г</a:t>
            </a:r>
            <a:r>
              <a:rPr altLang="ru" lang="ru"/>
              <a:t>а</a:t>
            </a:r>
            <a:r>
              <a:rPr altLang="ru" lang="ru"/>
              <a:t>з</a:t>
            </a:r>
            <a:r>
              <a:rPr altLang="ru" lang="ru"/>
              <a:t>п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м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о</a:t>
            </a:r>
            <a:r>
              <a:rPr altLang="ru" lang="ru"/>
              <a:t>б</a:t>
            </a:r>
            <a:r>
              <a:rPr altLang="ru" lang="ru"/>
              <a:t>ы</a:t>
            </a:r>
            <a:r>
              <a:rPr altLang="ru" lang="ru"/>
              <a:t>ч</a:t>
            </a:r>
            <a:r>
              <a:rPr altLang="ru" lang="ru"/>
              <a:t>а</a:t>
            </a:r>
            <a:r>
              <a:rPr altLang="ru" lang="en-US"/>
              <a:t> </a:t>
            </a:r>
            <a:r>
              <a:rPr altLang="ru" lang="ru"/>
              <a:t>Я</a:t>
            </a:r>
            <a:r>
              <a:rPr altLang="ru" lang="ru"/>
              <a:t>м</a:t>
            </a:r>
            <a:r>
              <a:rPr altLang="ru" lang="ru"/>
              <a:t>б</a:t>
            </a:r>
            <a:r>
              <a:rPr altLang="ru" lang="ru"/>
              <a:t>у</a:t>
            </a:r>
            <a:r>
              <a:rPr altLang="ru" lang="ru"/>
              <a:t>р</a:t>
            </a:r>
            <a:r>
              <a:rPr altLang="ru" lang="ru"/>
              <a:t>г</a:t>
            </a:r>
            <a:r>
              <a:rPr altLang="ru" lang="en-US"/>
              <a:t>"</a:t>
            </a:r>
            <a:r>
              <a:rPr altLang="ru" lang="en-US"/>
              <a:t> </a:t>
            </a:r>
            <a:r>
              <a:rPr altLang="ru" lang="en-US"/>
              <a:t>-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ru"/>
              <a:t>о</a:t>
            </a:r>
            <a:r>
              <a:rPr altLang="ru" lang="ru"/>
              <a:t>б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н</a:t>
            </a:r>
            <a:r>
              <a:rPr altLang="ru" lang="ru"/>
              <a:t>о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ru"/>
              <a:t>е</a:t>
            </a:r>
            <a:r>
              <a:rPr altLang="ru" lang="ru"/>
              <a:t>т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н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б</a:t>
            </a:r>
            <a:r>
              <a:rPr altLang="ru" lang="ru"/>
              <a:t>о</a:t>
            </a:r>
            <a:r>
              <a:rPr altLang="ru" lang="ru"/>
              <a:t>е</a:t>
            </a:r>
            <a:r>
              <a:rPr altLang="ru" lang="ru"/>
              <a:t>в</a:t>
            </a:r>
            <a:r>
              <a:rPr altLang="ru" lang="ru"/>
              <a:t>ы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й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в</a:t>
            </a:r>
            <a:r>
              <a:rPr altLang="ru" lang="ru"/>
              <a:t>и</a:t>
            </a:r>
            <a:r>
              <a:rPr altLang="ru" lang="ru"/>
              <a:t>й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en-US"/>
              <a:t> </a:t>
            </a:r>
            <a:r>
              <a:rPr altLang="ru" lang="ru"/>
              <a:t>Я</a:t>
            </a:r>
            <a:r>
              <a:rPr altLang="ru" lang="ru"/>
              <a:t>м</a:t>
            </a:r>
            <a:r>
              <a:rPr altLang="ru" lang="ru"/>
              <a:t>а</a:t>
            </a:r>
            <a:r>
              <a:rPr altLang="ru" lang="ru"/>
              <a:t>л</a:t>
            </a:r>
            <a:r>
              <a:rPr altLang="ru" lang="ru"/>
              <a:t>а</a:t>
            </a:r>
            <a:r>
              <a:rPr altLang="ru" lang="en-US"/>
              <a:t> </a:t>
            </a:r>
            <a:r>
              <a:rPr altLang="ru" lang="en-US"/>
              <a:t>7</a:t>
            </a:r>
            <a:r>
              <a:rPr altLang="ru" lang="en-US"/>
              <a:t>6</a:t>
            </a:r>
            <a:r>
              <a:rPr altLang="ru" lang="en-US"/>
              <a:t> </a:t>
            </a:r>
            <a:r>
              <a:rPr altLang="ru" lang="en-US"/>
              <a:t>8</a:t>
            </a:r>
            <a:r>
              <a:rPr altLang="ru" lang="en-US"/>
              <a:t>2</a:t>
            </a:r>
            <a:r>
              <a:rPr altLang="ru" lang="en-US"/>
              <a:t>2</a:t>
            </a:r>
            <a:r>
              <a:rPr altLang="ru" lang="en-US"/>
              <a:t> </a:t>
            </a:r>
            <a:r>
              <a:rPr altLang="ru" lang="ru"/>
              <a:t>р</a:t>
            </a:r>
            <a:r>
              <a:rPr altLang="ru" lang="ru"/>
              <a:t>у</a:t>
            </a:r>
            <a:r>
              <a:rPr altLang="ru" lang="ru"/>
              <a:t>б</a:t>
            </a:r>
            <a:r>
              <a:rPr altLang="ru" lang="en-US"/>
              <a:t>.</a:t>
            </a:r>
            <a:endParaRPr altLang="en-US" lang="zh-CN"/>
          </a:p>
          <a:p>
            <a:pPr lvl="1"/>
            <a:r>
              <a:rPr altLang="en-US" lang="ru"/>
              <a:t>У</a:t>
            </a:r>
            <a:r>
              <a:rPr altLang="en-US" lang="ru"/>
              <a:t>ю</a:t>
            </a:r>
            <a:r>
              <a:rPr altLang="en-US" lang="ru"/>
              <a:t>т</a:t>
            </a:r>
            <a:r>
              <a:rPr altLang="en-US" lang="ru"/>
              <a:t>н</a:t>
            </a:r>
            <a:r>
              <a:rPr altLang="en-US" lang="ru"/>
              <a:t>ы</a:t>
            </a:r>
            <a:r>
              <a:rPr altLang="en-US" lang="ru"/>
              <a:t>й</a:t>
            </a:r>
            <a:r>
              <a:rPr altLang="ru" lang="en-US"/>
              <a:t> </a:t>
            </a:r>
            <a:r>
              <a:rPr altLang="ru" lang="ru"/>
              <a:t>Я</a:t>
            </a:r>
            <a:r>
              <a:rPr altLang="ru" lang="ru"/>
              <a:t>м</a:t>
            </a:r>
            <a:r>
              <a:rPr altLang="ru" lang="ru"/>
              <a:t>а</a:t>
            </a:r>
            <a:r>
              <a:rPr altLang="ru" lang="ru"/>
              <a:t>л</a:t>
            </a:r>
            <a:r>
              <a:rPr altLang="ru" lang="en-US"/>
              <a:t> </a:t>
            </a:r>
            <a:r>
              <a:rPr altLang="ru" lang="en-US"/>
              <a:t>-</a:t>
            </a:r>
            <a:r>
              <a:rPr altLang="ru" lang="en-US"/>
              <a:t> </a:t>
            </a:r>
            <a:r>
              <a:rPr altLang="ru" lang="ru"/>
              <a:t>у</a:t>
            </a:r>
            <a:r>
              <a:rPr altLang="ru" lang="ru"/>
              <a:t>ч</a:t>
            </a:r>
            <a:r>
              <a:rPr altLang="ru" lang="ru"/>
              <a:t>а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и</a:t>
            </a:r>
            <a:r>
              <a:rPr altLang="ru" lang="ru"/>
              <a:t>е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е</a:t>
            </a:r>
            <a:r>
              <a:rPr altLang="ru" lang="ru"/>
              <a:t>к</a:t>
            </a:r>
            <a:r>
              <a:rPr altLang="ru" lang="ru"/>
              <a:t>т</a:t>
            </a:r>
            <a:r>
              <a:rPr altLang="ru" lang="ru"/>
              <a:t>о</a:t>
            </a:r>
            <a:r>
              <a:rPr altLang="ru" lang="ru"/>
              <a:t>м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о</a:t>
            </a:r>
            <a:r>
              <a:rPr altLang="ru" lang="en-US"/>
              <a:t> </a:t>
            </a:r>
            <a:r>
              <a:rPr altLang="ru" lang="ru"/>
              <a:t>б</a:t>
            </a:r>
            <a:r>
              <a:rPr altLang="ru" lang="ru"/>
              <a:t>л</a:t>
            </a:r>
            <a:r>
              <a:rPr altLang="ru" lang="ru"/>
              <a:t>а</a:t>
            </a:r>
            <a:r>
              <a:rPr altLang="ru" lang="ru"/>
              <a:t>г</a:t>
            </a:r>
            <a:r>
              <a:rPr altLang="ru" lang="ru"/>
              <a:t>о</a:t>
            </a:r>
            <a:r>
              <a:rPr altLang="ru" lang="ru"/>
              <a:t>у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й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в</a:t>
            </a:r>
            <a:r>
              <a:rPr altLang="ru" lang="ru"/>
              <a:t>у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р</a:t>
            </a:r>
            <a:r>
              <a:rPr altLang="ru" lang="ru"/>
              <a:t>и</a:t>
            </a:r>
            <a:r>
              <a:rPr altLang="ru" lang="ru"/>
              <a:t>д</a:t>
            </a:r>
            <a:r>
              <a:rPr altLang="ru" lang="ru"/>
              <a:t>о</a:t>
            </a:r>
            <a:r>
              <a:rPr altLang="ru" lang="ru"/>
              <a:t>м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ru"/>
              <a:t>о</a:t>
            </a:r>
            <a:r>
              <a:rPr altLang="ru" lang="ru"/>
              <a:t>й</a:t>
            </a:r>
            <a:r>
              <a:rPr altLang="ru" lang="en-US"/>
              <a:t> </a:t>
            </a:r>
            <a:r>
              <a:rPr altLang="ru" lang="ru"/>
              <a:t>т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р</a:t>
            </a:r>
            <a:r>
              <a:rPr altLang="ru" lang="ru"/>
              <a:t>и</a:t>
            </a:r>
            <a:r>
              <a:rPr altLang="ru" lang="ru"/>
              <a:t>т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и</a:t>
            </a:r>
            <a:r>
              <a:rPr altLang="ru" lang="ru"/>
              <a:t>и</a:t>
            </a:r>
            <a:r>
              <a:rPr altLang="ru" lang="en-US"/>
              <a:t> </a:t>
            </a:r>
            <a:r>
              <a:rPr altLang="ru" lang="ru"/>
              <a:t>м</a:t>
            </a:r>
            <a:r>
              <a:rPr altLang="ru" lang="ru"/>
              <a:t>к</a:t>
            </a:r>
            <a:r>
              <a:rPr altLang="ru" lang="ru"/>
              <a:t>р</a:t>
            </a:r>
            <a:r>
              <a:rPr altLang="ru" lang="en-US"/>
              <a:t>.</a:t>
            </a:r>
            <a:r>
              <a:rPr altLang="ru" lang="en-US"/>
              <a:t> </a:t>
            </a:r>
            <a:r>
              <a:rPr altLang="ru" lang="ru"/>
              <a:t>М</a:t>
            </a:r>
            <a:r>
              <a:rPr altLang="ru" lang="ru"/>
              <a:t>и</a:t>
            </a:r>
            <a:r>
              <a:rPr altLang="ru" lang="ru"/>
              <a:t>р</a:t>
            </a:r>
            <a:r>
              <a:rPr altLang="ru" lang="ru"/>
              <a:t>н</a:t>
            </a:r>
            <a:r>
              <a:rPr altLang="ru" lang="ru"/>
              <a:t>ы</a:t>
            </a:r>
            <a:r>
              <a:rPr altLang="ru" lang="ru"/>
              <a:t>й</a:t>
            </a:r>
            <a:r>
              <a:rPr altLang="ru" lang="en-US"/>
              <a:t>.</a:t>
            </a:r>
            <a:endParaRPr altLang="en-US" lang="zh-CN"/>
          </a:p>
          <a:p>
            <a:pPr lvl="1"/>
            <a:r>
              <a:rPr altLang="en-US" lang="ru"/>
              <a:t>В</a:t>
            </a:r>
            <a:r>
              <a:rPr altLang="en-US" lang="ru"/>
              <a:t>д</a:t>
            </a:r>
            <a:r>
              <a:rPr altLang="en-US" lang="ru"/>
              <a:t>о</a:t>
            </a:r>
            <a:r>
              <a:rPr altLang="en-US" lang="ru"/>
              <a:t>х</a:t>
            </a:r>
            <a:r>
              <a:rPr altLang="en-US" lang="ru"/>
              <a:t>н</a:t>
            </a:r>
            <a:r>
              <a:rPr altLang="en-US" lang="ru"/>
              <a:t>о</a:t>
            </a:r>
            <a:r>
              <a:rPr altLang="en-US" lang="ru"/>
              <a:t>в</a:t>
            </a:r>
            <a:r>
              <a:rPr altLang="en-US" lang="ru"/>
              <a:t>л</a:t>
            </a:r>
            <a:r>
              <a:rPr altLang="en-US" lang="ru"/>
              <a:t>я</a:t>
            </a:r>
            <a:r>
              <a:rPr altLang="en-US" lang="ru"/>
              <a:t>ю</a:t>
            </a:r>
            <a:r>
              <a:rPr altLang="en-US" lang="ru"/>
              <a:t>щ</a:t>
            </a:r>
            <a:r>
              <a:rPr altLang="en-US" lang="ru"/>
              <a:t>е</a:t>
            </a:r>
            <a:r>
              <a:rPr altLang="en-US" lang="ru"/>
              <a:t>е</a:t>
            </a:r>
            <a:r>
              <a:rPr altLang="ru" lang="en-US"/>
              <a:t> </a:t>
            </a:r>
            <a:r>
              <a:rPr altLang="ru" lang="ru"/>
              <a:t>л</a:t>
            </a:r>
            <a:r>
              <a:rPr altLang="ru" lang="ru"/>
              <a:t>и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в</a:t>
            </a:r>
            <a:r>
              <a:rPr altLang="ru" lang="ru"/>
              <a:t>о</a:t>
            </a:r>
            <a:r>
              <a:rPr altLang="ru" lang="en-US"/>
              <a:t> </a:t>
            </a:r>
            <a:r>
              <a:rPr altLang="ru" lang="en-US"/>
              <a:t>-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ru"/>
              <a:t>е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en-US"/>
              <a:t> </a:t>
            </a:r>
            <a:r>
              <a:rPr altLang="ru" lang="ru"/>
              <a:t>т</a:t>
            </a:r>
            <a:r>
              <a:rPr altLang="ru" lang="ru"/>
              <a:t>р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ru"/>
              <a:t>и</a:t>
            </a:r>
            <a:r>
              <a:rPr altLang="ru" lang="ru"/>
              <a:t>н</a:t>
            </a:r>
            <a:r>
              <a:rPr altLang="ru" lang="ru"/>
              <a:t>г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у</a:t>
            </a:r>
            <a:r>
              <a:rPr altLang="ru" lang="ru"/>
              <a:t>ч</a:t>
            </a:r>
            <a:r>
              <a:rPr altLang="ru" lang="ru"/>
              <a:t>а</a:t>
            </a:r>
            <a:r>
              <a:rPr altLang="ru" lang="ru"/>
              <a:t>щ</a:t>
            </a:r>
            <a:r>
              <a:rPr altLang="ru" lang="ru"/>
              <a:t>и</a:t>
            </a:r>
            <a:r>
              <a:rPr altLang="ru" lang="ru"/>
              <a:t>х</a:t>
            </a:r>
            <a:r>
              <a:rPr altLang="ru" lang="ru"/>
              <a:t>с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en-US"/>
              <a:t>1</a:t>
            </a:r>
            <a:r>
              <a:rPr altLang="ru" lang="en-US"/>
              <a:t>0</a:t>
            </a:r>
            <a:r>
              <a:rPr altLang="ru" lang="en-US"/>
              <a:t>-</a:t>
            </a:r>
            <a:r>
              <a:rPr altLang="ru" lang="en-US"/>
              <a:t>1</a:t>
            </a:r>
            <a:r>
              <a:rPr altLang="ru" lang="en-US"/>
              <a:t>1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л</a:t>
            </a:r>
            <a:r>
              <a:rPr altLang="ru" lang="ru"/>
              <a:t>а</a:t>
            </a:r>
            <a:r>
              <a:rPr altLang="ru" lang="ru"/>
              <a:t>с</a:t>
            </a:r>
            <a:r>
              <a:rPr altLang="ru" lang="ru"/>
              <a:t>с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м</a:t>
            </a:r>
            <a:r>
              <a:rPr altLang="ru" lang="ru"/>
              <a:t>к</a:t>
            </a:r>
            <a:r>
              <a:rPr altLang="ru" lang="ru"/>
              <a:t>а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в</a:t>
            </a:r>
            <a:r>
              <a:rPr altLang="ru" lang="ru"/>
              <a:t>о</a:t>
            </a:r>
            <a:r>
              <a:rPr altLang="ru" lang="ru"/>
              <a:t>г</a:t>
            </a:r>
            <a:r>
              <a:rPr altLang="ru" lang="ru"/>
              <a:t>о</a:t>
            </a:r>
            <a:r>
              <a:rPr altLang="ru" lang="en-US"/>
              <a:t> </a:t>
            </a:r>
            <a:r>
              <a:rPr altLang="ru" lang="ru"/>
              <a:t>ф</a:t>
            </a:r>
            <a:r>
              <a:rPr altLang="ru" lang="ru"/>
              <a:t>е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и</a:t>
            </a:r>
            <a:r>
              <a:rPr altLang="ru" lang="ru"/>
              <a:t>в</a:t>
            </a:r>
            <a:r>
              <a:rPr altLang="ru" lang="ru"/>
              <a:t>а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п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т</a:t>
            </a:r>
            <a:r>
              <a:rPr altLang="ru" lang="ru"/>
              <a:t>и</a:t>
            </a:r>
            <a:r>
              <a:rPr altLang="ru" lang="ru"/>
              <a:t>в</a:t>
            </a:r>
            <a:r>
              <a:rPr altLang="ru" lang="ru"/>
              <a:t>н</a:t>
            </a:r>
            <a:r>
              <a:rPr altLang="ru" lang="ru"/>
              <a:t>ы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л</a:t>
            </a:r>
            <a:r>
              <a:rPr altLang="ru" lang="ru"/>
              <a:t>а</a:t>
            </a:r>
            <a:r>
              <a:rPr altLang="ru" lang="ru"/>
              <a:t>с</a:t>
            </a:r>
            <a:r>
              <a:rPr altLang="ru" lang="ru"/>
              <a:t>с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en-US"/>
              <a:t>,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ru"/>
              <a:t>е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en-US"/>
              <a:t> </a:t>
            </a:r>
            <a:r>
              <a:rPr altLang="ru" lang="ru"/>
              <a:t>т</a:t>
            </a:r>
            <a:r>
              <a:rPr altLang="ru" lang="ru"/>
              <a:t>р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ru"/>
              <a:t>и</a:t>
            </a:r>
            <a:r>
              <a:rPr altLang="ru" lang="ru"/>
              <a:t>н</a:t>
            </a:r>
            <a:r>
              <a:rPr altLang="ru" lang="ru"/>
              <a:t>г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en-US"/>
              <a:t>9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л</a:t>
            </a:r>
            <a:r>
              <a:rPr altLang="ru" lang="ru"/>
              <a:t>а</a:t>
            </a:r>
            <a:r>
              <a:rPr altLang="ru" lang="ru"/>
              <a:t>с</a:t>
            </a:r>
            <a:r>
              <a:rPr altLang="ru" lang="ru"/>
              <a:t>с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м</a:t>
            </a:r>
            <a:r>
              <a:rPr altLang="ru" lang="ru"/>
              <a:t>к</a:t>
            </a:r>
            <a:r>
              <a:rPr altLang="ru" lang="ru"/>
              <a:t>а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п</a:t>
            </a:r>
            <a:r>
              <a:rPr altLang="ru" lang="ru"/>
              <a:t>р</a:t>
            </a:r>
            <a:r>
              <a:rPr altLang="ru" lang="ru"/>
              <a:t>о</a:t>
            </a:r>
            <a:r>
              <a:rPr altLang="ru" lang="ru"/>
              <a:t>е</a:t>
            </a:r>
            <a:r>
              <a:rPr altLang="ru" lang="ru"/>
              <a:t>к</a:t>
            </a:r>
            <a:r>
              <a:rPr altLang="ru" lang="ru"/>
              <a:t>т</a:t>
            </a:r>
            <a:r>
              <a:rPr altLang="ru" lang="ru"/>
              <a:t>а</a:t>
            </a:r>
            <a:r>
              <a:rPr altLang="ru" lang="en-US"/>
              <a:t> </a:t>
            </a:r>
            <a:r>
              <a:rPr altLang="ru" lang="en-US"/>
              <a:t>"</a:t>
            </a:r>
            <a:r>
              <a:rPr altLang="ru" lang="ru"/>
              <a:t>П</a:t>
            </a:r>
            <a:r>
              <a:rPr altLang="ru" lang="ru"/>
              <a:t>о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л</a:t>
            </a:r>
            <a:r>
              <a:rPr altLang="ru" lang="ru"/>
              <a:t>и</a:t>
            </a:r>
            <a:r>
              <a:rPr altLang="ru" lang="ru"/>
              <a:t>с</a:t>
            </a:r>
            <a:r>
              <a:rPr altLang="ru" lang="ru"/>
              <a:t>ь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ru"/>
              <a:t>в</a:t>
            </a:r>
            <a:r>
              <a:rPr altLang="ru" lang="ru"/>
              <a:t>о</a:t>
            </a:r>
            <a:r>
              <a:rPr altLang="ru" lang="ru"/>
              <a:t>и</a:t>
            </a:r>
            <a:r>
              <a:rPr altLang="ru" lang="ru"/>
              <a:t>м</a:t>
            </a:r>
            <a:r>
              <a:rPr altLang="ru" lang="en-US"/>
              <a:t> </a:t>
            </a:r>
            <a:r>
              <a:rPr altLang="ru" lang="ru"/>
              <a:t>з</a:t>
            </a:r>
            <a:r>
              <a:rPr altLang="ru" lang="ru"/>
              <a:t>н</a:t>
            </a:r>
            <a:r>
              <a:rPr altLang="ru" lang="ru"/>
              <a:t>а</a:t>
            </a:r>
            <a:r>
              <a:rPr altLang="ru" lang="ru"/>
              <a:t>н</a:t>
            </a:r>
            <a:r>
              <a:rPr altLang="ru" lang="ru"/>
              <a:t>и</a:t>
            </a:r>
            <a:r>
              <a:rPr altLang="ru" lang="ru"/>
              <a:t>е</a:t>
            </a:r>
            <a:r>
              <a:rPr altLang="ru" lang="ru"/>
              <a:t>м</a:t>
            </a:r>
            <a:r>
              <a:rPr altLang="ru" lang="en-US"/>
              <a:t>"</a:t>
            </a:r>
            <a:r>
              <a:rPr altLang="ru" lang="en-US"/>
              <a:t>,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ru"/>
              <a:t>ы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у</a:t>
            </a:r>
            <a:r>
              <a:rPr altLang="ru" lang="ru"/>
              <a:t>п</a:t>
            </a:r>
            <a:r>
              <a:rPr altLang="ru" lang="ru"/>
              <a:t>л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ru"/>
              <a:t>и</a:t>
            </a:r>
            <a:r>
              <a:rPr altLang="ru" lang="ru"/>
              <a:t>е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ru"/>
              <a:t>т</a:t>
            </a:r>
            <a:r>
              <a:rPr altLang="ru" lang="ru"/>
              <a:t>у</a:t>
            </a:r>
            <a:r>
              <a:rPr altLang="ru" lang="ru"/>
              <a:t>д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ru"/>
              <a:t>т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Н</a:t>
            </a:r>
            <a:r>
              <a:rPr altLang="ru" lang="ru"/>
              <a:t>У</a:t>
            </a:r>
            <a:r>
              <a:rPr altLang="ru" lang="ru"/>
              <a:t>Р</a:t>
            </a:r>
            <a:r>
              <a:rPr altLang="ru" lang="ru"/>
              <a:t>М</a:t>
            </a:r>
            <a:r>
              <a:rPr altLang="ru" lang="ru"/>
              <a:t>К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р</a:t>
            </a:r>
            <a:r>
              <a:rPr altLang="ru" lang="ru"/>
              <a:t>а</a:t>
            </a:r>
            <a:r>
              <a:rPr altLang="ru" lang="ru"/>
              <a:t>м</a:t>
            </a:r>
            <a:r>
              <a:rPr altLang="ru" lang="ru"/>
              <a:t>к</a:t>
            </a:r>
            <a:r>
              <a:rPr altLang="ru" lang="ru"/>
              <a:t>а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о</a:t>
            </a:r>
            <a:r>
              <a:rPr altLang="ru" lang="ru"/>
              <a:t>н</a:t>
            </a:r>
            <a:r>
              <a:rPr altLang="ru" lang="ru"/>
              <a:t>ф</a:t>
            </a:r>
            <a:r>
              <a:rPr altLang="ru" lang="ru"/>
              <a:t>е</a:t>
            </a:r>
            <a:r>
              <a:rPr altLang="ru" lang="ru"/>
              <a:t>р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ru"/>
              <a:t>ц</a:t>
            </a:r>
            <a:r>
              <a:rPr altLang="ru" lang="ru"/>
              <a:t>и</a:t>
            </a:r>
            <a:r>
              <a:rPr altLang="ru" lang="ru"/>
              <a:t>и</a:t>
            </a:r>
            <a:r>
              <a:rPr altLang="ru" lang="en-US"/>
              <a:t> </a:t>
            </a:r>
            <a:r>
              <a:rPr altLang="ru" lang="en-US"/>
              <a:t>"</a:t>
            </a:r>
            <a:r>
              <a:rPr altLang="ru" lang="ru"/>
              <a:t>Я</a:t>
            </a:r>
            <a:r>
              <a:rPr altLang="ru" lang="ru"/>
              <a:t>М</a:t>
            </a:r>
            <a:r>
              <a:rPr altLang="ru" lang="ru"/>
              <a:t>О</a:t>
            </a:r>
            <a:r>
              <a:rPr altLang="ru" lang="ru"/>
              <a:t>Л</a:t>
            </a:r>
            <a:r>
              <a:rPr altLang="ru" lang="ru"/>
              <a:t>О</a:t>
            </a:r>
            <a:r>
              <a:rPr altLang="ru" lang="ru"/>
              <a:t>Д</a:t>
            </a:r>
            <a:r>
              <a:rPr altLang="ru" lang="en-US"/>
              <a:t>.</a:t>
            </a:r>
            <a:r>
              <a:rPr altLang="ru" lang="ru"/>
              <a:t>Т</a:t>
            </a:r>
            <a:r>
              <a:rPr altLang="ru" lang="ru"/>
              <a:t>Э</a:t>
            </a:r>
            <a:r>
              <a:rPr altLang="ru" lang="ru"/>
              <a:t>Д</a:t>
            </a:r>
            <a:r>
              <a:rPr altLang="ru" lang="en-US"/>
              <a:t>"</a:t>
            </a:r>
            <a:r>
              <a:rPr altLang="ru" lang="en-US"/>
              <a:t>.</a:t>
            </a:r>
            <a:endParaRPr altLang="en-US" lang="zh-CN"/>
          </a:p>
        </p:txBody>
      </p:sp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25204" t="0" r="0" b="10043"/>
          <a:stretch>
            <a:fillRect/>
          </a:stretch>
        </p:blipFill>
        <p:spPr>
          <a:xfrm>
            <a:off x="636381" y="1569764"/>
            <a:ext cx="2599471" cy="2078835"/>
          </a:xfrm>
          <a:prstGeom prst="rect"/>
        </p:spPr>
      </p:pic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15600" b="498"/>
          <a:stretch>
            <a:fillRect/>
          </a:stretch>
        </p:blipFill>
        <p:spPr>
          <a:xfrm>
            <a:off x="2626133" y="1830559"/>
            <a:ext cx="3613449" cy="1910523"/>
          </a:xfrm>
          <a:prstGeom prst="rect"/>
        </p:spPr>
      </p:pic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492451" y="3446916"/>
            <a:ext cx="2747131" cy="2053386"/>
          </a:xfrm>
          <a:prstGeom prst="rect"/>
        </p:spPr>
      </p:pic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3748890" y="2920752"/>
            <a:ext cx="1992539" cy="1489354"/>
          </a:xfrm>
          <a:prstGeom prst="rect"/>
        </p:spPr>
      </p:pic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15186" b="-35"/>
          <a:stretch>
            <a:fillRect/>
          </a:stretch>
        </p:blipFill>
        <p:spPr>
          <a:xfrm>
            <a:off x="2185342" y="3741082"/>
            <a:ext cx="2517448" cy="1664557"/>
          </a:xfrm>
          <a:prstGeom prst="rect"/>
        </p:spPr>
      </p:pic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34636" b="199"/>
          <a:stretch>
            <a:fillRect/>
          </a:stretch>
        </p:blipFill>
        <p:spPr>
          <a:xfrm>
            <a:off x="871568" y="3103624"/>
            <a:ext cx="1754565" cy="179724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1147860" y="362870"/>
            <a:ext cx="4783455" cy="1724037"/>
          </a:xfrm>
        </p:spPr>
        <p:txBody>
          <a:bodyPr/>
          <a:p>
            <a:r>
              <a:rPr altLang="en-US" b="1" dirty="0" lang="ru"/>
              <a:t>Г</a:t>
            </a:r>
            <a:r>
              <a:rPr altLang="en-US" b="1" dirty="0" lang="ru"/>
              <a:t>У</a:t>
            </a:r>
            <a:r>
              <a:rPr altLang="en-US" b="1" dirty="0" lang="ru"/>
              <a:t>М</a:t>
            </a:r>
            <a:r>
              <a:rPr altLang="en-US" b="1" dirty="0" lang="ru"/>
              <a:t>А</a:t>
            </a:r>
            <a:r>
              <a:rPr altLang="en-US" b="1" dirty="0" lang="ru"/>
              <a:t>Н</a:t>
            </a:r>
            <a:r>
              <a:rPr altLang="en-US" b="1" dirty="0" lang="ru"/>
              <a:t>И</a:t>
            </a:r>
            <a:r>
              <a:rPr altLang="en-US" b="1" dirty="0" lang="ru"/>
              <a:t>Т</a:t>
            </a:r>
            <a:r>
              <a:rPr altLang="en-US" b="1" dirty="0" lang="ru"/>
              <a:t>А</a:t>
            </a:r>
            <a:r>
              <a:rPr altLang="en-US" b="1" dirty="0" lang="ru"/>
              <a:t>Р</a:t>
            </a:r>
            <a:r>
              <a:rPr altLang="en-US" b="1" dirty="0" lang="ru"/>
              <a:t>Н</a:t>
            </a:r>
            <a:r>
              <a:rPr altLang="en-US" b="1" dirty="0" lang="ru"/>
              <a:t>А</a:t>
            </a:r>
            <a:r>
              <a:rPr altLang="en-US" b="1" dirty="0" lang="ru"/>
              <a:t>Я</a:t>
            </a:r>
            <a:r>
              <a:rPr altLang="ru" b="1" dirty="0" lang="en-US"/>
              <a:t> </a:t>
            </a:r>
            <a:r>
              <a:rPr altLang="ru" b="1" dirty="0" lang="ru"/>
              <a:t>П</a:t>
            </a:r>
            <a:r>
              <a:rPr altLang="ru" b="1" dirty="0" lang="ru"/>
              <a:t>О</a:t>
            </a:r>
            <a:r>
              <a:rPr altLang="ru" b="1" dirty="0" lang="ru"/>
              <a:t>М</a:t>
            </a:r>
            <a:r>
              <a:rPr altLang="ru" b="1" dirty="0" lang="ru"/>
              <a:t>О</a:t>
            </a:r>
            <a:r>
              <a:rPr altLang="ru" b="1" dirty="0" lang="ru"/>
              <a:t>Щ</a:t>
            </a:r>
            <a:r>
              <a:rPr altLang="ru" b="1" dirty="0" lang="ru"/>
              <a:t>Ь</a:t>
            </a:r>
            <a:endParaRPr altLang="en-US" lang="zh-CN"/>
          </a:p>
        </p:txBody>
      </p:sp>
      <p:sp>
        <p:nvSpPr>
          <p:cNvPr id="1048608" name="Объект 2"/>
          <p:cNvSpPr txBox="1"/>
          <p:nvPr/>
        </p:nvSpPr>
        <p:spPr>
          <a:xfrm>
            <a:off x="645137" y="1680489"/>
            <a:ext cx="5567724" cy="1752572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dirty="0" sz="1600" lang="ru"/>
              <a:t>М</a:t>
            </a:r>
            <a:r>
              <a:rPr dirty="0" sz="1600" lang="ru"/>
              <a:t>н</a:t>
            </a:r>
            <a:r>
              <a:rPr dirty="0" sz="1600" lang="ru"/>
              <a:t>о</a:t>
            </a:r>
            <a:r>
              <a:rPr dirty="0" sz="1600" lang="ru"/>
              <a:t>г</a:t>
            </a:r>
            <a:r>
              <a:rPr dirty="0" sz="1600" lang="ru"/>
              <a:t>о</a:t>
            </a:r>
            <a:r>
              <a:rPr dirty="0" sz="1600" lang="ru"/>
              <a:t>к</a:t>
            </a:r>
            <a:r>
              <a:rPr dirty="0" sz="1600" lang="ru"/>
              <a:t>р</a:t>
            </a:r>
            <a:r>
              <a:rPr dirty="0" sz="1600" lang="ru"/>
              <a:t>а</a:t>
            </a:r>
            <a:r>
              <a:rPr dirty="0" sz="1600" lang="ru"/>
              <a:t>т</a:t>
            </a:r>
            <a:r>
              <a:rPr dirty="0" sz="1600" lang="ru"/>
              <a:t>н</a:t>
            </a:r>
            <a:r>
              <a:rPr dirty="0" sz="1600" lang="ru"/>
              <a:t>ы</a:t>
            </a:r>
            <a:r>
              <a:rPr dirty="0" sz="1600" lang="ru"/>
              <a:t>й</a:t>
            </a:r>
            <a:r>
              <a:rPr altLang="ru" dirty="0" sz="1600" lang="en-US"/>
              <a:t> </a:t>
            </a:r>
            <a:r>
              <a:rPr altLang="ru" dirty="0" sz="1600" lang="ru"/>
              <a:t>с</a:t>
            </a:r>
            <a:r>
              <a:rPr dirty="0" sz="1600" lang="ru"/>
              <a:t>б</a:t>
            </a:r>
            <a:r>
              <a:rPr dirty="0" sz="1600" lang="ru"/>
              <a:t>о</a:t>
            </a:r>
            <a:r>
              <a:rPr dirty="0" sz="1600" lang="ru"/>
              <a:t>р</a:t>
            </a:r>
            <a:r>
              <a:rPr altLang="ru" dirty="0" sz="1600" lang="en-US"/>
              <a:t> </a:t>
            </a:r>
            <a:r>
              <a:rPr altLang="ru" dirty="0" sz="1600" lang="ru"/>
              <a:t>г</a:t>
            </a:r>
            <a:r>
              <a:rPr altLang="ru" dirty="0" sz="1600" lang="ru"/>
              <a:t>у</a:t>
            </a:r>
            <a:r>
              <a:rPr altLang="ru" dirty="0" sz="1600" lang="ru"/>
              <a:t>м</a:t>
            </a:r>
            <a:r>
              <a:rPr altLang="ru" dirty="0" sz="1600" lang="ru"/>
              <a:t>а</a:t>
            </a:r>
            <a:r>
              <a:rPr altLang="ru" dirty="0" sz="1600" lang="ru"/>
              <a:t>н</a:t>
            </a:r>
            <a:r>
              <a:rPr altLang="ru" dirty="0" sz="1600" lang="ru"/>
              <a:t>и</a:t>
            </a:r>
            <a:r>
              <a:rPr altLang="ru" dirty="0" sz="1600" lang="ru"/>
              <a:t>т</a:t>
            </a:r>
            <a:r>
              <a:rPr altLang="ru" dirty="0" sz="1600" lang="ru"/>
              <a:t>а</a:t>
            </a:r>
            <a:r>
              <a:rPr altLang="ru" dirty="0" sz="1600" lang="ru"/>
              <a:t>р</a:t>
            </a:r>
            <a:r>
              <a:rPr altLang="ru" dirty="0" sz="1600" lang="ru"/>
              <a:t>н</a:t>
            </a:r>
            <a:r>
              <a:rPr altLang="ru" dirty="0" sz="1600" lang="ru"/>
              <a:t>о</a:t>
            </a:r>
            <a:r>
              <a:rPr altLang="ru" dirty="0" sz="1600" lang="ru"/>
              <a:t>й</a:t>
            </a:r>
            <a:r>
              <a:rPr altLang="ru" dirty="0" sz="1600" lang="en-US"/>
              <a:t> </a:t>
            </a:r>
            <a:r>
              <a:rPr altLang="ru" dirty="0" sz="1600" lang="ru"/>
              <a:t>п</a:t>
            </a:r>
            <a:r>
              <a:rPr altLang="ru" dirty="0" sz="1600" lang="ru"/>
              <a:t>о</a:t>
            </a:r>
            <a:r>
              <a:rPr altLang="ru" dirty="0" sz="1600" lang="ru"/>
              <a:t>м</a:t>
            </a:r>
            <a:r>
              <a:rPr altLang="ru" dirty="0" sz="1600" lang="ru"/>
              <a:t>о</a:t>
            </a:r>
            <a:r>
              <a:rPr altLang="ru" dirty="0" sz="1600" lang="ru"/>
              <a:t>щ</a:t>
            </a:r>
            <a:r>
              <a:rPr altLang="ru" dirty="0" sz="1600" lang="ru"/>
              <a:t>и</a:t>
            </a:r>
            <a:r>
              <a:rPr altLang="ru" dirty="0" sz="1600" lang="en-US"/>
              <a:t> </a:t>
            </a:r>
            <a:r>
              <a:rPr altLang="ru" dirty="0" sz="1600" lang="ru"/>
              <a:t>д</a:t>
            </a:r>
            <a:r>
              <a:rPr altLang="ru" dirty="0" sz="1600" lang="ru"/>
              <a:t>л</a:t>
            </a:r>
            <a:r>
              <a:rPr altLang="ru" dirty="0" sz="1600" lang="ru"/>
              <a:t>я</a:t>
            </a:r>
            <a:r>
              <a:rPr altLang="ru" dirty="0" sz="1600" lang="en-US"/>
              <a:t> </a:t>
            </a:r>
            <a:r>
              <a:rPr altLang="ru" dirty="0" sz="1600" lang="ru"/>
              <a:t>ж</a:t>
            </a:r>
            <a:r>
              <a:rPr altLang="ru" dirty="0" sz="1600" lang="ru"/>
              <a:t>и</a:t>
            </a:r>
            <a:r>
              <a:rPr altLang="ru" dirty="0" sz="1600" lang="ru"/>
              <a:t>т</a:t>
            </a:r>
            <a:r>
              <a:rPr altLang="ru" dirty="0" sz="1600" lang="ru"/>
              <a:t>е</a:t>
            </a:r>
            <a:r>
              <a:rPr altLang="ru" dirty="0" sz="1600" lang="ru"/>
              <a:t>л</a:t>
            </a:r>
            <a:r>
              <a:rPr altLang="ru" dirty="0" sz="1600" lang="ru"/>
              <a:t>е</a:t>
            </a:r>
            <a:r>
              <a:rPr altLang="ru" dirty="0" sz="1600" lang="ru"/>
              <a:t>й</a:t>
            </a:r>
            <a:r>
              <a:rPr altLang="ru" dirty="0" sz="1600" lang="en-US"/>
              <a:t> </a:t>
            </a:r>
            <a:r>
              <a:rPr altLang="ru" dirty="0" sz="1600" lang="ru"/>
              <a:t>Л</a:t>
            </a:r>
            <a:r>
              <a:rPr altLang="ru" dirty="0" sz="1600" lang="ru"/>
              <a:t>Д</a:t>
            </a:r>
            <a:r>
              <a:rPr altLang="ru" dirty="0" sz="1600" lang="ru"/>
              <a:t>Н</a:t>
            </a:r>
            <a:r>
              <a:rPr altLang="ru" dirty="0" sz="1600" lang="ru"/>
              <a:t>Р</a:t>
            </a:r>
            <a:r>
              <a:rPr altLang="ru" dirty="0" sz="1600" lang="en-US"/>
              <a:t>.</a:t>
            </a:r>
            <a:endParaRPr altLang="en-US" lang="zh-CN"/>
          </a:p>
          <a:p>
            <a:pPr lvl="1"/>
            <a:r>
              <a:rPr altLang="en-US" lang="ru"/>
              <a:t>П</a:t>
            </a:r>
            <a:r>
              <a:rPr altLang="en-US" lang="ru"/>
              <a:t>е</a:t>
            </a:r>
            <a:r>
              <a:rPr altLang="en-US" lang="ru"/>
              <a:t>р</a:t>
            </a:r>
            <a:r>
              <a:rPr altLang="en-US" lang="ru"/>
              <a:t>е</a:t>
            </a:r>
            <a:r>
              <a:rPr altLang="en-US" lang="ru"/>
              <a:t>д</a:t>
            </a:r>
            <a:r>
              <a:rPr altLang="en-US" lang="ru"/>
              <a:t>а</a:t>
            </a:r>
            <a:r>
              <a:rPr altLang="en-US" lang="ru"/>
              <a:t>ч</a:t>
            </a:r>
            <a:r>
              <a:rPr altLang="en-US" lang="ru"/>
              <a:t>а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н</a:t>
            </a:r>
            <a:r>
              <a:rPr altLang="ru" lang="ru"/>
              <a:t>и</a:t>
            </a:r>
            <a:r>
              <a:rPr altLang="ru" lang="ru"/>
              <a:t>г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б</a:t>
            </a:r>
            <a:r>
              <a:rPr altLang="ru" lang="ru"/>
              <a:t>и</a:t>
            </a:r>
            <a:r>
              <a:rPr altLang="ru" lang="ru"/>
              <a:t>б</a:t>
            </a:r>
            <a:r>
              <a:rPr altLang="ru" lang="ru"/>
              <a:t>л</a:t>
            </a:r>
            <a:r>
              <a:rPr altLang="ru" lang="ru"/>
              <a:t>и</a:t>
            </a:r>
            <a:r>
              <a:rPr altLang="ru" lang="ru"/>
              <a:t>о</a:t>
            </a:r>
            <a:r>
              <a:rPr altLang="ru" lang="ru"/>
              <a:t>т</a:t>
            </a:r>
            <a:r>
              <a:rPr altLang="ru" lang="ru"/>
              <a:t>е</a:t>
            </a:r>
            <a:r>
              <a:rPr altLang="ru" lang="ru"/>
              <a:t>к</a:t>
            </a:r>
            <a:r>
              <a:rPr altLang="ru" lang="en-US"/>
              <a:t> </a:t>
            </a:r>
            <a:r>
              <a:rPr altLang="ru" lang="ru"/>
              <a:t>Л</a:t>
            </a:r>
            <a:r>
              <a:rPr altLang="ru" lang="ru"/>
              <a:t>Д</a:t>
            </a:r>
            <a:r>
              <a:rPr altLang="ru" lang="ru"/>
              <a:t>Н</a:t>
            </a:r>
            <a:r>
              <a:rPr altLang="ru" lang="ru"/>
              <a:t>Р</a:t>
            </a:r>
            <a:r>
              <a:rPr altLang="ru" lang="en-US"/>
              <a:t>.</a:t>
            </a:r>
            <a:endParaRPr altLang="en-US" lang="zh-CN"/>
          </a:p>
          <a:p>
            <a:pPr lvl="1"/>
            <a:r>
              <a:rPr altLang="en-US" lang="ru"/>
              <a:t>С</a:t>
            </a:r>
            <a:r>
              <a:rPr altLang="en-US" lang="ru"/>
              <a:t>б</a:t>
            </a:r>
            <a:r>
              <a:rPr altLang="en-US" lang="ru"/>
              <a:t>о</a:t>
            </a:r>
            <a:r>
              <a:rPr altLang="en-US" lang="ru"/>
              <a:t>р</a:t>
            </a:r>
            <a:r>
              <a:rPr altLang="ru" lang="en-US"/>
              <a:t> </a:t>
            </a:r>
            <a:r>
              <a:rPr altLang="ru" lang="ru"/>
              <a:t>б</a:t>
            </a:r>
            <a:r>
              <a:rPr altLang="ru" lang="ru"/>
              <a:t>а</a:t>
            </a:r>
            <a:r>
              <a:rPr altLang="ru" lang="ru"/>
              <a:t>н</a:t>
            </a:r>
            <a:r>
              <a:rPr altLang="ru" lang="ru"/>
              <a:t>о</a:t>
            </a:r>
            <a:r>
              <a:rPr altLang="ru" lang="ru"/>
              <a:t>к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и</a:t>
            </a:r>
            <a:r>
              <a:rPr altLang="ru" lang="ru"/>
              <a:t>з</a:t>
            </a:r>
            <a:r>
              <a:rPr altLang="ru" lang="ru"/>
              <a:t>г</a:t>
            </a:r>
            <a:r>
              <a:rPr altLang="ru" lang="ru"/>
              <a:t>о</a:t>
            </a:r>
            <a:r>
              <a:rPr altLang="ru" lang="ru"/>
              <a:t>т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ru"/>
              <a:t>л</a:t>
            </a:r>
            <a:r>
              <a:rPr altLang="ru" lang="ru"/>
              <a:t>е</a:t>
            </a:r>
            <a:r>
              <a:rPr altLang="ru" lang="ru"/>
              <a:t>н</a:t>
            </a:r>
            <a:r>
              <a:rPr altLang="ru" lang="ru"/>
              <a:t>и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б</a:t>
            </a:r>
            <a:r>
              <a:rPr altLang="ru" lang="ru"/>
              <a:t>л</a:t>
            </a:r>
            <a:r>
              <a:rPr altLang="ru" lang="ru"/>
              <a:t>и</a:t>
            </a:r>
            <a:r>
              <a:rPr altLang="ru" lang="ru"/>
              <a:t>н</a:t>
            </a:r>
            <a:r>
              <a:rPr altLang="ru" lang="ru"/>
              <a:t>д</a:t>
            </a:r>
            <a:r>
              <a:rPr altLang="ru" lang="ru"/>
              <a:t>а</a:t>
            </a:r>
            <a:r>
              <a:rPr altLang="ru" lang="ru"/>
              <a:t>ж</a:t>
            </a:r>
            <a:r>
              <a:rPr altLang="ru" lang="ru"/>
              <a:t>н</a:t>
            </a:r>
            <a:r>
              <a:rPr altLang="ru" lang="ru"/>
              <a:t>ы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ru"/>
              <a:t>в</a:t>
            </a:r>
            <a:r>
              <a:rPr altLang="ru" lang="ru"/>
              <a:t>е</a:t>
            </a:r>
            <a:r>
              <a:rPr altLang="ru" lang="ru"/>
              <a:t>ч</a:t>
            </a:r>
            <a:r>
              <a:rPr altLang="ru" lang="ru"/>
              <a:t>е</a:t>
            </a:r>
            <a:r>
              <a:rPr altLang="ru" lang="ru"/>
              <a:t>й</a:t>
            </a:r>
            <a:r>
              <a:rPr altLang="ru" lang="en-US"/>
              <a:t>.</a:t>
            </a:r>
            <a:endParaRPr altLang="en-US" lang="zh-CN"/>
          </a:p>
          <a:p>
            <a:pPr lvl="1"/>
            <a:r>
              <a:rPr altLang="en-US" lang="ru"/>
              <a:t>У</a:t>
            </a:r>
            <a:r>
              <a:rPr altLang="en-US" lang="ru"/>
              <a:t>ч</a:t>
            </a:r>
            <a:r>
              <a:rPr altLang="en-US" lang="ru"/>
              <a:t>а</a:t>
            </a:r>
            <a:r>
              <a:rPr altLang="en-US" lang="ru"/>
              <a:t>с</a:t>
            </a:r>
            <a:r>
              <a:rPr altLang="en-US" lang="ru"/>
              <a:t>т</a:t>
            </a:r>
            <a:r>
              <a:rPr altLang="en-US" lang="ru"/>
              <a:t>и</a:t>
            </a:r>
            <a:r>
              <a:rPr altLang="en-US" lang="ru"/>
              <a:t>е</a:t>
            </a:r>
            <a:r>
              <a:rPr altLang="ru" lang="en-US"/>
              <a:t> </a:t>
            </a:r>
            <a:r>
              <a:rPr altLang="ru" lang="ru"/>
              <a:t>в</a:t>
            </a:r>
            <a:r>
              <a:rPr altLang="ru" lang="en-US"/>
              <a:t> </a:t>
            </a:r>
            <a:r>
              <a:rPr altLang="ru" lang="ru"/>
              <a:t>б</a:t>
            </a:r>
            <a:r>
              <a:rPr altLang="ru" lang="ru"/>
              <a:t>л</a:t>
            </a:r>
            <a:r>
              <a:rPr altLang="ru" lang="ru"/>
              <a:t>а</a:t>
            </a:r>
            <a:r>
              <a:rPr altLang="ru" lang="ru"/>
              <a:t>г</a:t>
            </a:r>
            <a:r>
              <a:rPr altLang="ru" lang="ru"/>
              <a:t>о</a:t>
            </a:r>
            <a:r>
              <a:rPr altLang="ru" lang="ru"/>
              <a:t>т</a:t>
            </a:r>
            <a:r>
              <a:rPr altLang="ru" lang="ru"/>
              <a:t>в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и</a:t>
            </a:r>
            <a:r>
              <a:rPr altLang="ru" lang="ru"/>
              <a:t>т</a:t>
            </a:r>
            <a:r>
              <a:rPr altLang="ru" lang="ru"/>
              <a:t>е</a:t>
            </a:r>
            <a:r>
              <a:rPr altLang="ru" lang="ru"/>
              <a:t>л</a:t>
            </a:r>
            <a:r>
              <a:rPr altLang="ru" lang="ru"/>
              <a:t>ь</a:t>
            </a:r>
            <a:r>
              <a:rPr altLang="ru" lang="ru"/>
              <a:t>н</a:t>
            </a:r>
            <a:r>
              <a:rPr altLang="ru" lang="ru"/>
              <a:t>о</a:t>
            </a:r>
            <a:r>
              <a:rPr altLang="ru" lang="ru"/>
              <a:t>м</a:t>
            </a:r>
            <a:r>
              <a:rPr altLang="ru" lang="en-US"/>
              <a:t> </a:t>
            </a:r>
            <a:r>
              <a:rPr altLang="ru" lang="ru"/>
              <a:t>с</a:t>
            </a:r>
            <a:r>
              <a:rPr altLang="ru" lang="ru"/>
              <a:t>б</a:t>
            </a:r>
            <a:r>
              <a:rPr altLang="ru" lang="ru"/>
              <a:t>о</a:t>
            </a:r>
            <a:r>
              <a:rPr altLang="ru" lang="ru"/>
              <a:t>р</a:t>
            </a:r>
            <a:r>
              <a:rPr altLang="ru" lang="ru"/>
              <a:t>е</a:t>
            </a:r>
            <a:r>
              <a:rPr altLang="ru" lang="en-US"/>
              <a:t> </a:t>
            </a:r>
            <a:r>
              <a:rPr altLang="ru" lang="ru"/>
              <a:t>д</a:t>
            </a:r>
            <a:r>
              <a:rPr altLang="ru" lang="ru"/>
              <a:t>л</a:t>
            </a:r>
            <a:r>
              <a:rPr altLang="ru" lang="ru"/>
              <a:t>я</a:t>
            </a:r>
            <a:r>
              <a:rPr altLang="ru" lang="en-US"/>
              <a:t> </a:t>
            </a:r>
            <a:r>
              <a:rPr altLang="ru" lang="ru"/>
              <a:t>м</a:t>
            </a:r>
            <a:r>
              <a:rPr altLang="ru" lang="ru"/>
              <a:t>о</a:t>
            </a:r>
            <a:r>
              <a:rPr altLang="ru" lang="ru"/>
              <a:t>б</a:t>
            </a:r>
            <a:r>
              <a:rPr altLang="ru" lang="ru"/>
              <a:t>и</a:t>
            </a:r>
            <a:r>
              <a:rPr altLang="ru" lang="ru"/>
              <a:t>л</a:t>
            </a:r>
            <a:r>
              <a:rPr altLang="ru" lang="ru"/>
              <a:t>и</a:t>
            </a:r>
            <a:r>
              <a:rPr altLang="ru" lang="ru"/>
              <a:t>з</a:t>
            </a:r>
            <a:r>
              <a:rPr altLang="ru" lang="ru"/>
              <a:t>о</a:t>
            </a:r>
            <a:r>
              <a:rPr altLang="ru" lang="ru"/>
              <a:t>в</a:t>
            </a:r>
            <a:r>
              <a:rPr altLang="ru" lang="ru"/>
              <a:t>а</a:t>
            </a:r>
            <a:r>
              <a:rPr altLang="ru" lang="ru"/>
              <a:t>н</a:t>
            </a:r>
            <a:r>
              <a:rPr altLang="ru" lang="ru"/>
              <a:t>н</a:t>
            </a:r>
            <a:r>
              <a:rPr altLang="ru" lang="ru"/>
              <a:t>ы</a:t>
            </a:r>
            <a:r>
              <a:rPr altLang="ru" lang="ru"/>
              <a:t>х</a:t>
            </a:r>
            <a:r>
              <a:rPr altLang="ru" lang="en-US"/>
              <a:t> </a:t>
            </a:r>
            <a:r>
              <a:rPr altLang="ru" lang="ru"/>
              <a:t>к</a:t>
            </a:r>
            <a:r>
              <a:rPr altLang="ru" lang="ru"/>
              <a:t>о</a:t>
            </a:r>
            <a:r>
              <a:rPr altLang="ru" lang="ru"/>
              <a:t>л</a:t>
            </a:r>
            <a:r>
              <a:rPr altLang="ru" lang="ru"/>
              <a:t>л</a:t>
            </a:r>
            <a:r>
              <a:rPr altLang="ru" lang="ru"/>
              <a:t>е</a:t>
            </a:r>
            <a:r>
              <a:rPr altLang="ru" lang="ru"/>
              <a:t>г</a:t>
            </a:r>
            <a:r>
              <a:rPr altLang="ru" lang="en-US"/>
              <a:t>.</a:t>
            </a:r>
            <a:endParaRPr altLang="en-US" lang="zh-CN"/>
          </a:p>
        </p:txBody>
      </p:sp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06366" y="3594255"/>
            <a:ext cx="3956515" cy="2218020"/>
          </a:xfrm>
          <a:prstGeom prst="rect"/>
        </p:spPr>
      </p:pic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958589" y="5669679"/>
            <a:ext cx="3421977" cy="2557811"/>
          </a:xfrm>
          <a:prstGeom prst="rect"/>
        </p:spPr>
      </p:pic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645136" y="3276035"/>
            <a:ext cx="2313454" cy="3074182"/>
          </a:xfrm>
          <a:prstGeom prst="rect"/>
        </p:spPr>
      </p:pic>
      <p:pic>
        <p:nvPicPr>
          <p:cNvPr id="2097194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46988" t="0" r="0" b="-2"/>
          <a:stretch>
            <a:fillRect/>
          </a:stretch>
        </p:blipFill>
        <p:spPr>
          <a:xfrm>
            <a:off x="839671" y="5973469"/>
            <a:ext cx="2252890" cy="2339564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1232584" y="366783"/>
            <a:ext cx="4783455" cy="1724037"/>
          </a:xfrm>
        </p:spPr>
        <p:txBody>
          <a:bodyPr/>
          <a:p>
            <a:r>
              <a:rPr b="1" dirty="0" lang="ru-RU"/>
              <a:t>Доброта – в сердце каждого из нас!</a:t>
            </a:r>
          </a:p>
        </p:txBody>
      </p:sp>
      <p:sp>
        <p:nvSpPr>
          <p:cNvPr id="1048614" name="Объект 2"/>
          <p:cNvSpPr>
            <a:spLocks noGrp="1"/>
          </p:cNvSpPr>
          <p:nvPr>
            <p:ph idx="1"/>
          </p:nvPr>
        </p:nvSpPr>
        <p:spPr>
          <a:xfrm>
            <a:off x="678124" y="1724012"/>
            <a:ext cx="5641560" cy="1525656"/>
          </a:xfrm>
        </p:spPr>
        <p:txBody>
          <a:bodyPr>
            <a:noAutofit/>
          </a:bodyPr>
          <a:p>
            <a:r>
              <a:rPr dirty="0" sz="1400" lang="ru-RU"/>
              <a:t>По прежнему являюсь активным участником благотворительных мероприятий и акций.</a:t>
            </a:r>
          </a:p>
          <a:p>
            <a:r>
              <a:rPr dirty="0" sz="1400" lang="ru-RU"/>
              <a:t>Так, </a:t>
            </a:r>
            <a:r>
              <a:rPr dirty="0" sz="1400" lang="ru"/>
              <a:t>в</a:t>
            </a:r>
            <a:r>
              <a:rPr altLang="ru" dirty="0" sz="1400" lang="en-US"/>
              <a:t> </a:t>
            </a:r>
            <a:r>
              <a:rPr altLang="ru" dirty="0" sz="1400" lang="en-US"/>
              <a:t>2</a:t>
            </a:r>
            <a:r>
              <a:rPr altLang="ru" dirty="0" sz="1400" lang="en-US"/>
              <a:t>0</a:t>
            </a:r>
            <a:r>
              <a:rPr altLang="ru" dirty="0" sz="1400" lang="en-US"/>
              <a:t>2</a:t>
            </a:r>
            <a:r>
              <a:rPr altLang="ru" dirty="0" sz="1400" lang="en-US"/>
              <a:t>2</a:t>
            </a:r>
            <a:r>
              <a:rPr altLang="ru" dirty="0" sz="1400" lang="en-US"/>
              <a:t> </a:t>
            </a:r>
            <a:r>
              <a:rPr altLang="ru" dirty="0" sz="1400" lang="ru"/>
              <a:t>г</a:t>
            </a:r>
            <a:r>
              <a:rPr altLang="ru" dirty="0" sz="1400" lang="ru"/>
              <a:t>о</a:t>
            </a:r>
            <a:r>
              <a:rPr altLang="ru" dirty="0" sz="1400" lang="ru"/>
              <a:t>д</a:t>
            </a:r>
            <a:r>
              <a:rPr altLang="ru" dirty="0" sz="1400" lang="ru"/>
              <a:t>у</a:t>
            </a:r>
            <a:r>
              <a:rPr altLang="ru" dirty="0" sz="1400" lang="en-US"/>
              <a:t> </a:t>
            </a:r>
            <a:r>
              <a:rPr altLang="ru" dirty="0" sz="1400" lang="ru"/>
              <a:t>п</a:t>
            </a:r>
            <a:r>
              <a:rPr altLang="ru" dirty="0" sz="1400" lang="ru"/>
              <a:t>р</a:t>
            </a:r>
            <a:r>
              <a:rPr altLang="ru" dirty="0" sz="1400" lang="ru"/>
              <a:t>и</a:t>
            </a:r>
            <a:r>
              <a:rPr altLang="ru" dirty="0" sz="1400" lang="ru"/>
              <a:t>н</a:t>
            </a:r>
            <a:r>
              <a:rPr altLang="ru" dirty="0" sz="1400" lang="ru"/>
              <a:t>я</a:t>
            </a:r>
            <a:r>
              <a:rPr altLang="ru" dirty="0" sz="1400" lang="ru"/>
              <a:t>л</a:t>
            </a:r>
            <a:r>
              <a:rPr altLang="ru" dirty="0" sz="1400" lang="ru"/>
              <a:t>а</a:t>
            </a:r>
            <a:r>
              <a:rPr altLang="ru" dirty="0" sz="1400" lang="en-US"/>
              <a:t> </a:t>
            </a:r>
            <a:r>
              <a:rPr altLang="ru" dirty="0" sz="1400" lang="ru"/>
              <a:t>у</a:t>
            </a:r>
            <a:r>
              <a:rPr altLang="ru" dirty="0" sz="1400" lang="ru"/>
              <a:t>ч</a:t>
            </a:r>
            <a:r>
              <a:rPr altLang="ru" dirty="0" sz="1400" lang="ru"/>
              <a:t>а</a:t>
            </a:r>
            <a:r>
              <a:rPr altLang="ru" dirty="0" sz="1400" lang="ru"/>
              <a:t>с</a:t>
            </a:r>
            <a:r>
              <a:rPr altLang="ru" dirty="0" sz="1400" lang="ru"/>
              <a:t>т</a:t>
            </a:r>
            <a:r>
              <a:rPr altLang="ru" dirty="0" sz="1400" lang="ru"/>
              <a:t>и</a:t>
            </a:r>
            <a:r>
              <a:rPr altLang="ru" dirty="0" sz="1400" lang="ru"/>
              <a:t>е</a:t>
            </a:r>
            <a:r>
              <a:rPr altLang="ru" dirty="0" sz="1400" lang="en-US"/>
              <a:t> </a:t>
            </a:r>
            <a:r>
              <a:rPr altLang="ru" dirty="0" sz="1400" lang="ru"/>
              <a:t>в</a:t>
            </a:r>
            <a:r>
              <a:rPr altLang="ru" dirty="0" sz="1400" lang="en-US"/>
              <a:t> </a:t>
            </a:r>
            <a:r>
              <a:rPr altLang="ru" dirty="0" sz="1400" lang="ru"/>
              <a:t>б</a:t>
            </a:r>
            <a:r>
              <a:rPr altLang="ru" dirty="0" sz="1400" lang="ru"/>
              <a:t>л</a:t>
            </a:r>
            <a:r>
              <a:rPr altLang="ru" dirty="0" sz="1400" lang="ru"/>
              <a:t>а</a:t>
            </a:r>
            <a:r>
              <a:rPr altLang="ru" dirty="0" sz="1400" lang="ru"/>
              <a:t>г</a:t>
            </a:r>
            <a:r>
              <a:rPr altLang="ru" dirty="0" sz="1400" lang="ru"/>
              <a:t>о</a:t>
            </a:r>
            <a:r>
              <a:rPr altLang="ru" dirty="0" sz="1400" lang="ru"/>
              <a:t>т</a:t>
            </a:r>
            <a:r>
              <a:rPr altLang="ru" dirty="0" sz="1400" lang="ru"/>
              <a:t>в</a:t>
            </a:r>
            <a:r>
              <a:rPr altLang="ru" dirty="0" sz="1400" lang="ru"/>
              <a:t>о</a:t>
            </a:r>
            <a:r>
              <a:rPr altLang="ru" dirty="0" sz="1400" lang="ru"/>
              <a:t>р</a:t>
            </a:r>
            <a:r>
              <a:rPr altLang="ru" dirty="0" sz="1400" lang="ru"/>
              <a:t>и</a:t>
            </a:r>
            <a:r>
              <a:rPr altLang="ru" dirty="0" sz="1400" lang="ru"/>
              <a:t>т</a:t>
            </a:r>
            <a:r>
              <a:rPr altLang="ru" dirty="0" sz="1400" lang="ru"/>
              <a:t>е</a:t>
            </a:r>
            <a:r>
              <a:rPr altLang="ru" dirty="0" sz="1400" lang="ru"/>
              <a:t>л</a:t>
            </a:r>
            <a:r>
              <a:rPr altLang="ru" dirty="0" sz="1400" lang="ru"/>
              <a:t>ь</a:t>
            </a:r>
            <a:r>
              <a:rPr altLang="ru" dirty="0" sz="1400" lang="ru"/>
              <a:t>н</a:t>
            </a:r>
            <a:r>
              <a:rPr altLang="ru" dirty="0" sz="1400" lang="ru"/>
              <a:t>о</a:t>
            </a:r>
            <a:r>
              <a:rPr altLang="ru" dirty="0" sz="1400" lang="ru"/>
              <a:t>м</a:t>
            </a:r>
            <a:r>
              <a:rPr altLang="ru" dirty="0" sz="1400" lang="en-US"/>
              <a:t> </a:t>
            </a:r>
            <a:r>
              <a:rPr altLang="ru" dirty="0" sz="1400" lang="ru"/>
              <a:t>с</a:t>
            </a:r>
            <a:r>
              <a:rPr altLang="ru" dirty="0" sz="1400" lang="ru"/>
              <a:t>б</a:t>
            </a:r>
            <a:r>
              <a:rPr altLang="ru" dirty="0" sz="1400" lang="ru"/>
              <a:t>о</a:t>
            </a:r>
            <a:r>
              <a:rPr altLang="ru" dirty="0" sz="1400" lang="ru"/>
              <a:t>р</a:t>
            </a:r>
            <a:r>
              <a:rPr altLang="ru" dirty="0" sz="1400" lang="ru"/>
              <a:t>е</a:t>
            </a:r>
            <a:r>
              <a:rPr altLang="ru" dirty="0" sz="1400" lang="en-US"/>
              <a:t> </a:t>
            </a:r>
            <a:r>
              <a:rPr altLang="ru" dirty="0" sz="1400" lang="ru"/>
              <a:t>д</a:t>
            </a:r>
            <a:r>
              <a:rPr altLang="ru" dirty="0" sz="1400" lang="ru"/>
              <a:t>л</a:t>
            </a:r>
            <a:r>
              <a:rPr altLang="ru" dirty="0" sz="1400" lang="ru"/>
              <a:t>я</a:t>
            </a:r>
            <a:r>
              <a:rPr altLang="ru" dirty="0" sz="1400" lang="en-US"/>
              <a:t> </a:t>
            </a:r>
            <a:r>
              <a:rPr altLang="ru" dirty="0" sz="1400" lang="ru"/>
              <a:t>р</a:t>
            </a:r>
            <a:r>
              <a:rPr altLang="ru" dirty="0" sz="1400" lang="ru"/>
              <a:t>е</a:t>
            </a:r>
            <a:r>
              <a:rPr altLang="ru" dirty="0" sz="1400" lang="ru"/>
              <a:t>г</a:t>
            </a:r>
            <a:r>
              <a:rPr altLang="ru" dirty="0" sz="1400" lang="ru"/>
              <a:t>и</a:t>
            </a:r>
            <a:r>
              <a:rPr altLang="ru" dirty="0" sz="1400" lang="ru"/>
              <a:t>о</a:t>
            </a:r>
            <a:r>
              <a:rPr altLang="ru" dirty="0" sz="1400" lang="ru"/>
              <a:t>н</a:t>
            </a:r>
            <a:r>
              <a:rPr altLang="ru" dirty="0" sz="1400" lang="ru"/>
              <a:t>а</a:t>
            </a:r>
            <a:r>
              <a:rPr altLang="ru" dirty="0" sz="1400" lang="ru"/>
              <a:t>л</a:t>
            </a:r>
            <a:r>
              <a:rPr altLang="ru" dirty="0" sz="1400" lang="ru"/>
              <a:t>ь</a:t>
            </a:r>
            <a:r>
              <a:rPr altLang="ru" dirty="0" sz="1400" lang="ru"/>
              <a:t>н</a:t>
            </a:r>
            <a:r>
              <a:rPr altLang="ru" dirty="0" sz="1400" lang="ru"/>
              <a:t>о</a:t>
            </a:r>
            <a:r>
              <a:rPr altLang="ru" dirty="0" sz="1400" lang="ru"/>
              <a:t>г</a:t>
            </a:r>
            <a:r>
              <a:rPr altLang="ru" dirty="0" sz="1400" lang="ru"/>
              <a:t>о</a:t>
            </a:r>
            <a:r>
              <a:rPr altLang="ru" dirty="0" sz="1400" lang="en-US"/>
              <a:t> </a:t>
            </a:r>
            <a:r>
              <a:rPr altLang="ru" dirty="0" sz="1400" lang="ru"/>
              <a:t>д</a:t>
            </a:r>
            <a:r>
              <a:rPr altLang="ru" dirty="0" sz="1400" lang="ru"/>
              <a:t>е</a:t>
            </a:r>
            <a:r>
              <a:rPr altLang="ru" dirty="0" sz="1400" lang="ru"/>
              <a:t>т</a:t>
            </a:r>
            <a:r>
              <a:rPr altLang="ru" dirty="0" sz="1400" lang="ru"/>
              <a:t>с</a:t>
            </a:r>
            <a:r>
              <a:rPr altLang="ru" dirty="0" sz="1400" lang="ru"/>
              <a:t>к</a:t>
            </a:r>
            <a:r>
              <a:rPr altLang="ru" dirty="0" sz="1400" lang="ru"/>
              <a:t>о</a:t>
            </a:r>
            <a:r>
              <a:rPr altLang="ru" dirty="0" sz="1400" lang="ru"/>
              <a:t>г</a:t>
            </a:r>
            <a:r>
              <a:rPr altLang="ru" dirty="0" sz="1400" lang="ru"/>
              <a:t>о</a:t>
            </a:r>
            <a:r>
              <a:rPr altLang="ru" dirty="0" sz="1400" lang="en-US"/>
              <a:t> </a:t>
            </a:r>
            <a:r>
              <a:rPr altLang="ru" dirty="0" sz="1400" lang="ru"/>
              <a:t>о</a:t>
            </a:r>
            <a:r>
              <a:rPr altLang="ru" dirty="0" sz="1400" lang="ru"/>
              <a:t>н</a:t>
            </a:r>
            <a:r>
              <a:rPr altLang="ru" dirty="0" sz="1400" lang="ru"/>
              <a:t>к</a:t>
            </a:r>
            <a:r>
              <a:rPr altLang="ru" dirty="0" sz="1400" lang="ru"/>
              <a:t>о</a:t>
            </a:r>
            <a:r>
              <a:rPr altLang="ru" dirty="0" sz="1400" lang="ru"/>
              <a:t>ц</a:t>
            </a:r>
            <a:r>
              <a:rPr altLang="ru" dirty="0" sz="1400" lang="ru"/>
              <a:t>е</a:t>
            </a:r>
            <a:r>
              <a:rPr altLang="ru" dirty="0" sz="1400" lang="ru"/>
              <a:t>н</a:t>
            </a:r>
            <a:r>
              <a:rPr altLang="ru" dirty="0" sz="1400" lang="ru"/>
              <a:t>т</a:t>
            </a:r>
            <a:r>
              <a:rPr altLang="ru" dirty="0" sz="1400" lang="ru"/>
              <a:t>р</a:t>
            </a:r>
            <a:r>
              <a:rPr altLang="ru" dirty="0" sz="1400" lang="ru"/>
              <a:t>а</a:t>
            </a:r>
            <a:r>
              <a:rPr altLang="ru" dirty="0" sz="1400" lang="en-US"/>
              <a:t> </a:t>
            </a:r>
            <a:r>
              <a:rPr altLang="ru" dirty="0" sz="1400" lang="ru"/>
              <a:t>в</a:t>
            </a:r>
            <a:r>
              <a:rPr altLang="ru" dirty="0" sz="1400" lang="en-US"/>
              <a:t> </a:t>
            </a:r>
            <a:r>
              <a:rPr altLang="ru" dirty="0" sz="1400" lang="ru"/>
              <a:t>г</a:t>
            </a:r>
            <a:r>
              <a:rPr altLang="ru" dirty="0" sz="1400" lang="en-US"/>
              <a:t>.</a:t>
            </a:r>
            <a:r>
              <a:rPr altLang="ru" dirty="0" sz="1400" lang="en-US"/>
              <a:t> </a:t>
            </a:r>
            <a:r>
              <a:rPr altLang="ru" dirty="0" sz="1400" lang="ru"/>
              <a:t>Е</a:t>
            </a:r>
            <a:r>
              <a:rPr altLang="ru" dirty="0" sz="1400" lang="ru"/>
              <a:t>к</a:t>
            </a:r>
            <a:r>
              <a:rPr altLang="ru" dirty="0" sz="1400" lang="ru"/>
              <a:t>а</a:t>
            </a:r>
            <a:r>
              <a:rPr altLang="ru" dirty="0" sz="1400" lang="ru"/>
              <a:t>т</a:t>
            </a:r>
            <a:r>
              <a:rPr altLang="ru" dirty="0" sz="1400" lang="ru"/>
              <a:t>к</a:t>
            </a:r>
            <a:r>
              <a:rPr altLang="ru" dirty="0" sz="1400" lang="ru"/>
              <a:t>р</a:t>
            </a:r>
            <a:r>
              <a:rPr altLang="ru" dirty="0" sz="1400" lang="ru"/>
              <a:t>и</a:t>
            </a:r>
            <a:r>
              <a:rPr altLang="ru" dirty="0" sz="1400" lang="ru"/>
              <a:t>н</a:t>
            </a:r>
            <a:r>
              <a:rPr altLang="ru" dirty="0" sz="1400" lang="ru"/>
              <a:t>б</a:t>
            </a:r>
            <a:r>
              <a:rPr altLang="ru" dirty="0" sz="1400" lang="ru"/>
              <a:t>у</a:t>
            </a:r>
            <a:r>
              <a:rPr altLang="ru" dirty="0" sz="1400" lang="ru"/>
              <a:t>р</a:t>
            </a:r>
            <a:r>
              <a:rPr altLang="ru" dirty="0" sz="1400" lang="ru"/>
              <a:t>г</a:t>
            </a:r>
            <a:r>
              <a:rPr altLang="ru" dirty="0" sz="1400" lang="ru"/>
              <a:t>е</a:t>
            </a:r>
            <a:r>
              <a:rPr altLang="ru" dirty="0" sz="1400" lang="en-US"/>
              <a:t>,</a:t>
            </a:r>
            <a:r>
              <a:rPr altLang="ru" dirty="0" sz="1400" lang="en-US"/>
              <a:t> </a:t>
            </a:r>
            <a:r>
              <a:rPr altLang="ru" dirty="0" sz="1400" lang="ru"/>
              <a:t>а</a:t>
            </a:r>
            <a:r>
              <a:rPr altLang="ru" dirty="0" sz="1400" lang="ru"/>
              <a:t>к</a:t>
            </a:r>
            <a:r>
              <a:rPr altLang="ru" dirty="0" sz="1400" lang="ru"/>
              <a:t>ц</a:t>
            </a:r>
            <a:r>
              <a:rPr altLang="ru" dirty="0" sz="1400" lang="ru"/>
              <a:t>и</a:t>
            </a:r>
            <a:r>
              <a:rPr altLang="ru" dirty="0" sz="1400" lang="ru"/>
              <a:t>я</a:t>
            </a:r>
            <a:r>
              <a:rPr altLang="ru" dirty="0" sz="1400" lang="ru"/>
              <a:t>х</a:t>
            </a:r>
            <a:r>
              <a:rPr altLang="ru" dirty="0" sz="1400" lang="en-US"/>
              <a:t> </a:t>
            </a:r>
            <a:r>
              <a:rPr altLang="ru" dirty="0" sz="1400" lang="en-US"/>
              <a:t>"</a:t>
            </a:r>
            <a:r>
              <a:rPr altLang="ru" dirty="0" sz="1400" lang="ru"/>
              <a:t>С</a:t>
            </a:r>
            <a:r>
              <a:rPr altLang="ru" dirty="0" sz="1400" lang="ru"/>
              <a:t>о</a:t>
            </a:r>
            <a:r>
              <a:rPr altLang="ru" dirty="0" sz="1400" lang="ru"/>
              <a:t>б</a:t>
            </a:r>
            <a:r>
              <a:rPr altLang="ru" dirty="0" sz="1400" lang="ru"/>
              <a:t>е</a:t>
            </a:r>
            <a:r>
              <a:rPr altLang="ru" dirty="0" sz="1400" lang="ru"/>
              <a:t>р</a:t>
            </a:r>
            <a:r>
              <a:rPr altLang="ru" dirty="0" sz="1400" lang="ru"/>
              <a:t>е</a:t>
            </a:r>
            <a:r>
              <a:rPr altLang="ru" dirty="0" sz="1400" lang="ru"/>
              <a:t>м</a:t>
            </a:r>
            <a:r>
              <a:rPr altLang="ru" dirty="0" sz="1400" lang="en-US"/>
              <a:t> </a:t>
            </a:r>
            <a:r>
              <a:rPr altLang="ru" dirty="0" sz="1400" lang="ru"/>
              <a:t>р</a:t>
            </a:r>
            <a:r>
              <a:rPr altLang="ru" dirty="0" sz="1400" lang="ru"/>
              <a:t>е</a:t>
            </a:r>
            <a:r>
              <a:rPr altLang="ru" dirty="0" sz="1400" lang="ru"/>
              <a:t>б</a:t>
            </a:r>
            <a:r>
              <a:rPr altLang="ru" dirty="0" sz="1400" lang="ru"/>
              <a:t>е</a:t>
            </a:r>
            <a:r>
              <a:rPr altLang="ru" dirty="0" sz="1400" lang="ru"/>
              <a:t>н</a:t>
            </a:r>
            <a:r>
              <a:rPr altLang="ru" dirty="0" sz="1400" lang="ru"/>
              <a:t>к</a:t>
            </a:r>
            <a:r>
              <a:rPr altLang="ru" dirty="0" sz="1400" lang="ru"/>
              <a:t>а</a:t>
            </a:r>
            <a:r>
              <a:rPr altLang="ru" dirty="0" sz="1400" lang="en-US"/>
              <a:t> </a:t>
            </a:r>
            <a:r>
              <a:rPr altLang="ru" dirty="0" sz="1400" lang="ru"/>
              <a:t>в</a:t>
            </a:r>
            <a:r>
              <a:rPr altLang="ru" dirty="0" sz="1400" lang="en-US"/>
              <a:t> </a:t>
            </a:r>
            <a:r>
              <a:rPr altLang="ru" dirty="0" sz="1400" lang="ru"/>
              <a:t>ш</a:t>
            </a:r>
            <a:r>
              <a:rPr altLang="ru" dirty="0" sz="1400" lang="ru"/>
              <a:t>к</a:t>
            </a:r>
            <a:r>
              <a:rPr altLang="ru" dirty="0" sz="1400" lang="ru"/>
              <a:t>о</a:t>
            </a:r>
            <a:r>
              <a:rPr altLang="ru" dirty="0" sz="1400" lang="ru"/>
              <a:t>л</a:t>
            </a:r>
            <a:r>
              <a:rPr altLang="ru" dirty="0" sz="1400" lang="ru"/>
              <a:t>у</a:t>
            </a:r>
            <a:r>
              <a:rPr altLang="ru" dirty="0" sz="1400" lang="en-US"/>
              <a:t>"</a:t>
            </a:r>
            <a:r>
              <a:rPr altLang="ru" dirty="0" sz="1400" lang="en-US"/>
              <a:t>,</a:t>
            </a:r>
            <a:r>
              <a:rPr altLang="ru" dirty="0" sz="1400" lang="en-US"/>
              <a:t> </a:t>
            </a:r>
            <a:r>
              <a:rPr altLang="ru" dirty="0" sz="1400" lang="en-US"/>
              <a:t>"</a:t>
            </a:r>
            <a:r>
              <a:rPr altLang="ru" dirty="0" sz="1400" lang="ru"/>
              <a:t>Т</a:t>
            </a:r>
            <a:r>
              <a:rPr altLang="ru" dirty="0" sz="1400" lang="ru"/>
              <a:t>е</a:t>
            </a:r>
            <a:r>
              <a:rPr altLang="ru" dirty="0" sz="1400" lang="ru"/>
              <a:t>п</a:t>
            </a:r>
            <a:r>
              <a:rPr altLang="ru" dirty="0" sz="1400" lang="ru"/>
              <a:t>л</a:t>
            </a:r>
            <a:r>
              <a:rPr altLang="ru" dirty="0" sz="1400" lang="ru"/>
              <a:t>ы</a:t>
            </a:r>
            <a:r>
              <a:rPr altLang="ru" dirty="0" sz="1400" lang="ru"/>
              <a:t>й</a:t>
            </a:r>
            <a:r>
              <a:rPr altLang="ru" dirty="0" sz="1400" lang="en-US"/>
              <a:t> </a:t>
            </a:r>
            <a:r>
              <a:rPr altLang="ru" dirty="0" sz="1400" lang="ru"/>
              <a:t>д</a:t>
            </a:r>
            <a:r>
              <a:rPr altLang="ru" dirty="0" sz="1400" lang="ru"/>
              <a:t>е</a:t>
            </a:r>
            <a:r>
              <a:rPr altLang="ru" dirty="0" sz="1400" lang="ru"/>
              <a:t>н</a:t>
            </a:r>
            <a:r>
              <a:rPr altLang="ru" dirty="0" sz="1400" lang="ru"/>
              <a:t>ь</a:t>
            </a:r>
            <a:r>
              <a:rPr altLang="ru" dirty="0" sz="1400" lang="en-US"/>
              <a:t>"</a:t>
            </a:r>
            <a:r>
              <a:rPr altLang="ru" dirty="0" sz="1400" lang="en-US"/>
              <a:t>,</a:t>
            </a:r>
            <a:r>
              <a:rPr altLang="ru" dirty="0" sz="1400" lang="en-US"/>
              <a:t> </a:t>
            </a:r>
            <a:r>
              <a:rPr altLang="ru" dirty="0" sz="1400" lang="en-US"/>
              <a:t>"</a:t>
            </a:r>
            <a:r>
              <a:rPr altLang="ru" dirty="0" sz="1400" lang="ru"/>
              <a:t>Е</a:t>
            </a:r>
            <a:r>
              <a:rPr altLang="ru" dirty="0" sz="1400" lang="ru"/>
              <a:t>л</a:t>
            </a:r>
            <a:r>
              <a:rPr altLang="ru" dirty="0" sz="1400" lang="ru"/>
              <a:t>к</a:t>
            </a:r>
            <a:r>
              <a:rPr altLang="ru" dirty="0" sz="1400" lang="ru"/>
              <a:t>а</a:t>
            </a:r>
            <a:r>
              <a:rPr altLang="ru" dirty="0" sz="1400" lang="en-US"/>
              <a:t> </a:t>
            </a:r>
            <a:r>
              <a:rPr altLang="ru" dirty="0" sz="1400" lang="ru"/>
              <a:t>з</a:t>
            </a:r>
            <a:r>
              <a:rPr altLang="ru" dirty="0" sz="1400" lang="ru"/>
              <a:t>а</a:t>
            </a:r>
            <a:r>
              <a:rPr altLang="ru" dirty="0" sz="1400" lang="ru"/>
              <a:t>б</a:t>
            </a:r>
            <a:r>
              <a:rPr altLang="ru" dirty="0" sz="1400" lang="ru"/>
              <a:t>о</a:t>
            </a:r>
            <a:r>
              <a:rPr altLang="ru" dirty="0" sz="1400" lang="ru"/>
              <a:t>т</a:t>
            </a:r>
            <a:r>
              <a:rPr altLang="ru" dirty="0" sz="1400" lang="ru"/>
              <a:t>ы</a:t>
            </a:r>
            <a:r>
              <a:rPr altLang="ru" dirty="0" sz="1400" lang="en-US"/>
              <a:t>"</a:t>
            </a:r>
            <a:r>
              <a:rPr altLang="ru" dirty="0" sz="1400" lang="en-US"/>
              <a:t>,</a:t>
            </a:r>
            <a:r>
              <a:rPr altLang="ru" dirty="0" sz="1400" lang="en-US"/>
              <a:t> </a:t>
            </a:r>
            <a:r>
              <a:rPr altLang="ru" dirty="0" sz="1400" lang="en-US"/>
              <a:t>"</a:t>
            </a:r>
            <a:r>
              <a:rPr altLang="ru" dirty="0" sz="1400" lang="ru"/>
              <a:t>Л</a:t>
            </a:r>
            <a:r>
              <a:rPr altLang="ru" dirty="0" sz="1400" lang="ru"/>
              <a:t>ю</a:t>
            </a:r>
            <a:r>
              <a:rPr altLang="ru" dirty="0" sz="1400" lang="ru"/>
              <a:t>б</a:t>
            </a:r>
            <a:r>
              <a:rPr altLang="ru" dirty="0" sz="1400" lang="ru"/>
              <a:t>а</a:t>
            </a:r>
            <a:r>
              <a:rPr altLang="ru" dirty="0" sz="1400" lang="ru"/>
              <a:t>я</a:t>
            </a:r>
            <a:r>
              <a:rPr altLang="ru" dirty="0" sz="1400" lang="en-US"/>
              <a:t> </a:t>
            </a:r>
            <a:r>
              <a:rPr altLang="ru" dirty="0" sz="1400" lang="ru"/>
              <a:t>п</a:t>
            </a:r>
            <a:r>
              <a:rPr altLang="ru" dirty="0" sz="1400" lang="ru"/>
              <a:t>о</a:t>
            </a:r>
            <a:r>
              <a:rPr altLang="ru" dirty="0" sz="1400" lang="ru"/>
              <a:t>м</a:t>
            </a:r>
            <a:r>
              <a:rPr altLang="ru" dirty="0" sz="1400" lang="ru"/>
              <a:t>о</a:t>
            </a:r>
            <a:r>
              <a:rPr altLang="ru" dirty="0" sz="1400" lang="ru"/>
              <a:t>щ</a:t>
            </a:r>
            <a:r>
              <a:rPr altLang="ru" dirty="0" sz="1400" lang="ru"/>
              <a:t>ь</a:t>
            </a:r>
            <a:r>
              <a:rPr altLang="ru" dirty="0" sz="1400" lang="en-US"/>
              <a:t> </a:t>
            </a:r>
            <a:r>
              <a:rPr altLang="ru" dirty="0" sz="1400" lang="ru"/>
              <a:t>н</a:t>
            </a:r>
            <a:r>
              <a:rPr altLang="ru" dirty="0" sz="1400" lang="ru"/>
              <a:t>е</a:t>
            </a:r>
            <a:r>
              <a:rPr altLang="ru" dirty="0" sz="1400" lang="en-US"/>
              <a:t> </a:t>
            </a:r>
            <a:r>
              <a:rPr altLang="ru" dirty="0" sz="1400" lang="ru"/>
              <a:t>м</a:t>
            </a:r>
            <a:r>
              <a:rPr altLang="ru" dirty="0" sz="1400" lang="ru"/>
              <a:t>е</a:t>
            </a:r>
            <a:r>
              <a:rPr altLang="ru" dirty="0" sz="1400" lang="ru"/>
              <a:t>л</a:t>
            </a:r>
            <a:r>
              <a:rPr altLang="ru" dirty="0" sz="1400" lang="ru"/>
              <a:t>о</a:t>
            </a:r>
            <a:r>
              <a:rPr altLang="ru" dirty="0" sz="1400" lang="ru"/>
              <a:t>ч</a:t>
            </a:r>
            <a:r>
              <a:rPr altLang="ru" dirty="0" sz="1400" lang="ru"/>
              <a:t>ь</a:t>
            </a:r>
            <a:r>
              <a:rPr altLang="ru" dirty="0" sz="1400" lang="en-US"/>
              <a:t>"</a:t>
            </a:r>
            <a:r>
              <a:rPr altLang="ru" dirty="0" sz="1400" lang="en-US"/>
              <a:t>.</a:t>
            </a:r>
            <a:endParaRPr altLang="en-US" lang="zh-CN"/>
          </a:p>
        </p:txBody>
      </p:sp>
      <p:sp>
        <p:nvSpPr>
          <p:cNvPr id="1048615" name="Объект 2"/>
          <p:cNvSpPr txBox="1"/>
          <p:nvPr/>
        </p:nvSpPr>
        <p:spPr>
          <a:xfrm>
            <a:off x="561948" y="5488305"/>
            <a:ext cx="5734104" cy="2956763"/>
          </a:xfrm>
          <a:prstGeom prst="rect"/>
        </p:spPr>
        <p:txBody>
          <a:bodyPr bIns="45720" lIns="91440" rIns="91440" rtlCol="0" tIns="45720" vert="horz">
            <a:normAutofit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1600" lang="ru-RU"/>
              <a:t>Продолжаю активно принимать участие как в качестве участника, так и в качестве организатора, в деятельности благотворительного марафона «Твори добро!» (с 2015 года). </a:t>
            </a:r>
            <a:r>
              <a:rPr dirty="0" sz="1600" lang="ru" smtClean="0"/>
              <a:t>В</a:t>
            </a:r>
            <a:r>
              <a:rPr altLang="ru" dirty="0" sz="1600" lang="en-US" smtClean="0"/>
              <a:t> </a:t>
            </a:r>
            <a:r>
              <a:rPr altLang="ru" dirty="0" sz="1600" lang="en-US" smtClean="0"/>
              <a:t>2</a:t>
            </a:r>
            <a:r>
              <a:rPr altLang="ru" dirty="0" sz="1600" lang="en-US" smtClean="0"/>
              <a:t>0</a:t>
            </a:r>
            <a:r>
              <a:rPr altLang="ru" dirty="0" sz="1600" lang="en-US" smtClean="0"/>
              <a:t>2</a:t>
            </a:r>
            <a:r>
              <a:rPr altLang="ru" dirty="0" sz="1600" lang="en-US" smtClean="0"/>
              <a:t>2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г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у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е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с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ж</a:t>
            </a:r>
            <a:r>
              <a:rPr altLang="ru" dirty="0" sz="1600" lang="ru" smtClean="0"/>
              <a:t>ь</a:t>
            </a:r>
            <a:r>
              <a:rPr altLang="ru" dirty="0" sz="1600" lang="ru" smtClean="0"/>
              <a:t>ю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б</a:t>
            </a:r>
            <a:r>
              <a:rPr altLang="ru" dirty="0" sz="1600" lang="ru" smtClean="0"/>
              <a:t>щ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en-US" smtClean="0"/>
              <a:t>"</a:t>
            </a:r>
            <a:r>
              <a:rPr altLang="ru" dirty="0" sz="1600" lang="ru" smtClean="0"/>
              <a:t>Г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з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м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б</a:t>
            </a:r>
            <a:r>
              <a:rPr altLang="ru" dirty="0" sz="1600" lang="ru" smtClean="0"/>
              <a:t>ы</a:t>
            </a:r>
            <a:r>
              <a:rPr altLang="ru" dirty="0" sz="1600" lang="ru" smtClean="0"/>
              <a:t>ч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Я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б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г</a:t>
            </a:r>
            <a:r>
              <a:rPr altLang="ru" dirty="0" sz="1600" lang="en-US" smtClean="0"/>
              <a:t>"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я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ч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е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в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ш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и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о</a:t>
            </a:r>
            <a:r>
              <a:rPr altLang="ru" dirty="0" sz="1600" lang="en-US" smtClean="0"/>
              <a:t>-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з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ь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г</a:t>
            </a:r>
            <a:r>
              <a:rPr altLang="ru" dirty="0" sz="1600" lang="ru" smtClean="0"/>
              <a:t>о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к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ю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ф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,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ж</a:t>
            </a:r>
            <a:r>
              <a:rPr altLang="ru" dirty="0" sz="1600" lang="ru" smtClean="0"/>
              <a:t>е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г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з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б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у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в</a:t>
            </a:r>
            <a:r>
              <a:rPr altLang="ru" dirty="0" sz="1600" lang="en-US" smtClean="0"/>
              <a:t>.</a:t>
            </a:r>
            <a:endParaRPr altLang="en-US" lang="zh-CN"/>
          </a:p>
          <a:p>
            <a:pPr indent="0" marL="0">
              <a:buNone/>
            </a:pPr>
            <a:r>
              <a:rPr altLang="en-US" dirty="0" sz="1600" lang="ru" smtClean="0"/>
              <a:t>В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х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ф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en-US" smtClean="0"/>
              <a:t>"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и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б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о</a:t>
            </a:r>
            <a:r>
              <a:rPr altLang="ru" dirty="0" sz="1600" lang="en-US" smtClean="0"/>
              <a:t>"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ж</a:t>
            </a:r>
            <a:r>
              <a:rPr altLang="ru" dirty="0" sz="1600" lang="ru" smtClean="0"/>
              <a:t>е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э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ю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л</a:t>
            </a:r>
            <a:r>
              <a:rPr altLang="ru" dirty="0" sz="1600" lang="ru" smtClean="0"/>
              <a:t>я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п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Г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а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с</a:t>
            </a:r>
            <a:r>
              <a:rPr altLang="ru" dirty="0" sz="1600" lang="ru" smtClean="0"/>
              <a:t>т</a:t>
            </a:r>
            <a:r>
              <a:rPr altLang="ru" dirty="0" sz="1600" lang="ru" smtClean="0"/>
              <a:t>в</a:t>
            </a:r>
            <a:r>
              <a:rPr altLang="ru" dirty="0" sz="1600" lang="ru" smtClean="0"/>
              <a:t>е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й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Д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м</a:t>
            </a:r>
            <a:r>
              <a:rPr altLang="ru" dirty="0" sz="1600" lang="ru" smtClean="0"/>
              <a:t>ы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К</a:t>
            </a:r>
            <a:r>
              <a:rPr altLang="ru" dirty="0" sz="1600" lang="ru" smtClean="0"/>
              <a:t>у</a:t>
            </a:r>
            <a:r>
              <a:rPr altLang="ru" dirty="0" sz="1600" lang="ru" smtClean="0"/>
              <a:t>р</a:t>
            </a:r>
            <a:r>
              <a:rPr altLang="ru" dirty="0" sz="1600" lang="ru" smtClean="0"/>
              <a:t>и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н</a:t>
            </a:r>
            <a:r>
              <a:rPr altLang="ru" dirty="0" sz="1600" lang="ru" smtClean="0"/>
              <a:t>о</a:t>
            </a:r>
            <a:r>
              <a:rPr altLang="ru" dirty="0" sz="1600" lang="ru" smtClean="0"/>
              <a:t>г</a:t>
            </a:r>
            <a:r>
              <a:rPr altLang="ru" dirty="0" sz="1600" lang="ru" smtClean="0"/>
              <a:t>о</a:t>
            </a:r>
            <a:r>
              <a:rPr altLang="ru" dirty="0" sz="1600" lang="en-US" smtClean="0"/>
              <a:t> </a:t>
            </a:r>
            <a:r>
              <a:rPr altLang="ru" dirty="0" sz="1600" lang="ru" smtClean="0"/>
              <a:t>А</a:t>
            </a:r>
            <a:r>
              <a:rPr altLang="ru" dirty="0" sz="1600" lang="en-US" smtClean="0"/>
              <a:t>.</a:t>
            </a:r>
            <a:r>
              <a:rPr altLang="ru" dirty="0" sz="1600" lang="ru" smtClean="0"/>
              <a:t>В</a:t>
            </a:r>
            <a:r>
              <a:rPr altLang="ru" dirty="0" sz="1600" lang="en-US" smtClean="0"/>
              <a:t>.</a:t>
            </a:r>
            <a:r>
              <a:rPr altLang="ru" dirty="0" sz="1600" lang="en-US" smtClean="0"/>
              <a:t> </a:t>
            </a:r>
            <a:endParaRPr altLang="en-US" lang="zh-CN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4744" r="0" b="22742"/>
          <a:stretch>
            <a:fillRect/>
          </a:stretch>
        </p:blipFill>
        <p:spPr>
          <a:xfrm>
            <a:off x="1008004" y="3204838"/>
            <a:ext cx="2344728" cy="2261723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12387" t="11965" r="10793" b="28194"/>
          <a:stretch>
            <a:fillRect/>
          </a:stretch>
        </p:blipFill>
        <p:spPr>
          <a:xfrm>
            <a:off x="3624311" y="3204837"/>
            <a:ext cx="2167149" cy="2243245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1037272" y="171665"/>
            <a:ext cx="4783455" cy="1724037"/>
          </a:xfrm>
        </p:spPr>
        <p:txBody>
          <a:bodyPr/>
          <a:p>
            <a:r>
              <a:rPr b="1" dirty="0" lang="ru-RU"/>
              <a:t>ВСЕГДА НА СВЯЗИ</a:t>
            </a:r>
          </a:p>
        </p:txBody>
      </p:sp>
      <p:sp>
        <p:nvSpPr>
          <p:cNvPr id="1048617" name="Объект 2"/>
          <p:cNvSpPr>
            <a:spLocks noGrp="1"/>
          </p:cNvSpPr>
          <p:nvPr>
            <p:ph idx="1"/>
          </p:nvPr>
        </p:nvSpPr>
        <p:spPr>
          <a:xfrm>
            <a:off x="652185" y="1712562"/>
            <a:ext cx="5712874" cy="1422272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lang="ru-RU"/>
              <a:t>Уважаемые жители!</a:t>
            </a:r>
            <a:endParaRPr dirty="0" lang="en-US"/>
          </a:p>
          <a:p>
            <a:pPr indent="0" marL="0">
              <a:buNone/>
            </a:pPr>
            <a:r>
              <a:rPr dirty="0" lang="ru-RU" smtClean="0"/>
              <a:t>О </a:t>
            </a:r>
            <a:r>
              <a:rPr dirty="0" lang="ru-RU"/>
              <a:t>всех мероприятиях, своей деятельности и работе я</a:t>
            </a:r>
            <a:r>
              <a:rPr dirty="0" lang="en-US"/>
              <a:t>  </a:t>
            </a:r>
            <a:r>
              <a:rPr dirty="0" lang="ru-RU"/>
              <a:t> регулярно рассказываю на странице </a:t>
            </a:r>
            <a:r>
              <a:rPr dirty="0" lang="ru-RU" smtClean="0"/>
              <a:t>во </a:t>
            </a:r>
            <a:r>
              <a:rPr dirty="0" lang="ru-RU" err="1" smtClean="0"/>
              <a:t>ВКонтакте</a:t>
            </a:r>
            <a:r>
              <a:rPr altLang="ru" dirty="0" lang="en-US" err="1" smtClean="0"/>
              <a:t>.</a:t>
            </a:r>
            <a:endParaRPr altLang="en-US" lang="zh-CN"/>
          </a:p>
        </p:txBody>
      </p:sp>
      <p:sp>
        <p:nvSpPr>
          <p:cNvPr id="1048618" name="Объект 2"/>
          <p:cNvSpPr txBox="1"/>
          <p:nvPr/>
        </p:nvSpPr>
        <p:spPr>
          <a:xfrm>
            <a:off x="804530" y="4886200"/>
            <a:ext cx="5248940" cy="3777623"/>
          </a:xfrm>
          <a:prstGeom prst="rect"/>
        </p:spPr>
        <p:txBody>
          <a:bodyPr bIns="45720" lIns="91440" rIns="91440" rtlCol="0" tIns="45720" vert="horz">
            <a:normAutofit fontScale="55556" lnSpcReduction="20000"/>
          </a:bodyPr>
          <a:lstStyle>
            <a:lvl1pPr algn="l" defTabSz="457200" eaLnBrk="1" hangingPunct="1" indent="-342900" latinLnBrk="0" marL="3429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indent="-285750" latinLnBrk="0" marL="74295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indent="-228600" latinLnBrk="0" marL="1143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indent="-228600" latinLnBrk="0" marL="1600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indent="-228600" latinLnBrk="0" marL="2057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indent="-228600" latinLnBrk="0" marL="25146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indent="-228600" latinLnBrk="0" marL="29718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indent="-228600" latinLnBrk="0" marL="34290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indent="-228600" latinLnBrk="0" marL="38862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sz="2900" lang="ru-RU"/>
              <a:t>Дважды в месяц у меня проходят личные приёмы.</a:t>
            </a:r>
          </a:p>
          <a:p>
            <a:endParaRPr dirty="0" sz="2900" lang="ru-RU"/>
          </a:p>
          <a:p>
            <a:pPr indent="0" marL="0">
              <a:lnSpc>
                <a:spcPct val="170000"/>
              </a:lnSpc>
              <a:buNone/>
            </a:pPr>
            <a:r>
              <a:rPr b="1" dirty="0" sz="2900" lang="ru-RU"/>
              <a:t>2 пятница месяца</a:t>
            </a:r>
            <a:r>
              <a:rPr dirty="0" sz="2900" lang="ru-RU"/>
              <a:t> </a:t>
            </a:r>
            <a:r>
              <a:rPr b="1" dirty="0" sz="2900" lang="ru-RU"/>
              <a:t>– с 16:00 до 17:00            </a:t>
            </a:r>
            <a:r>
              <a:rPr dirty="0" sz="2900" lang="ru-RU"/>
              <a:t>Администрация г. Новый Уренгой                                 Запись по телефону </a:t>
            </a:r>
            <a:r>
              <a:rPr b="1" dirty="0" sz="2900" lang="ru-RU"/>
              <a:t>94</a:t>
            </a:r>
            <a:r>
              <a:rPr altLang="ru" b="1" dirty="0" sz="2900" lang="en-US"/>
              <a:t> </a:t>
            </a:r>
            <a:r>
              <a:rPr b="1" dirty="0" sz="2900" lang="ru-RU"/>
              <a:t>-</a:t>
            </a:r>
            <a:r>
              <a:rPr altLang="ru" b="1" dirty="0" sz="2900" lang="en-US"/>
              <a:t> </a:t>
            </a:r>
            <a:r>
              <a:rPr b="1" dirty="0" sz="2900" lang="ru-RU"/>
              <a:t>77</a:t>
            </a:r>
            <a:r>
              <a:rPr altLang="ru" b="1" dirty="0" sz="2900" lang="en-US"/>
              <a:t> </a:t>
            </a:r>
            <a:r>
              <a:rPr b="1" dirty="0" sz="2900" lang="ru-RU"/>
              <a:t>-</a:t>
            </a:r>
            <a:r>
              <a:rPr altLang="ru" b="1" dirty="0" sz="2900" lang="en-US"/>
              <a:t> </a:t>
            </a:r>
            <a:r>
              <a:rPr b="1" dirty="0" sz="2900" lang="ru-RU"/>
              <a:t>79, 94</a:t>
            </a:r>
            <a:r>
              <a:rPr altLang="ru" b="1" dirty="0" sz="2900" lang="en-US"/>
              <a:t> </a:t>
            </a:r>
            <a:r>
              <a:rPr b="1" dirty="0" sz="2900" lang="ru-RU"/>
              <a:t>-</a:t>
            </a:r>
            <a:r>
              <a:rPr altLang="ru" b="1" dirty="0" sz="2900" lang="en-US"/>
              <a:t> </a:t>
            </a:r>
            <a:r>
              <a:rPr b="1" dirty="0" sz="2900" lang="ru-RU"/>
              <a:t>77</a:t>
            </a:r>
            <a:r>
              <a:rPr altLang="ru" b="1" dirty="0" sz="2900" lang="en-US"/>
              <a:t> </a:t>
            </a:r>
            <a:r>
              <a:rPr b="1" dirty="0" sz="2900" lang="ru-RU"/>
              <a:t>-</a:t>
            </a:r>
            <a:r>
              <a:rPr altLang="ru" b="1" dirty="0" sz="2900" lang="en-US"/>
              <a:t> </a:t>
            </a:r>
            <a:r>
              <a:rPr b="1" dirty="0" sz="2900" lang="ru-RU"/>
              <a:t>37</a:t>
            </a:r>
            <a:endParaRPr altLang="en-US" lang="zh-CN"/>
          </a:p>
          <a:p>
            <a:pPr indent="0" marL="0">
              <a:lnSpc>
                <a:spcPct val="170000"/>
              </a:lnSpc>
              <a:buNone/>
            </a:pPr>
            <a:r>
              <a:rPr b="1" dirty="0" sz="2900" lang="ru-RU"/>
              <a:t>4 пятница месяца – с 16:00 до 17:00           </a:t>
            </a:r>
            <a:r>
              <a:rPr dirty="0" sz="2900" lang="ru-RU"/>
              <a:t>Новоуренгойское местное отделение партии «ЕДИНАЯ РОССИЯ»                                                                                   </a:t>
            </a:r>
            <a:r>
              <a:rPr dirty="0" sz="2900" lang="ru-RU" err="1"/>
              <a:t>мкр</a:t>
            </a:r>
            <a:r>
              <a:rPr dirty="0" sz="2900" lang="ru-RU"/>
              <a:t>. Мирный, 1/1, 3 подъезд, </a:t>
            </a:r>
            <a:r>
              <a:rPr dirty="0" sz="2900" lang="ru-RU" err="1"/>
              <a:t>каб</a:t>
            </a:r>
            <a:r>
              <a:rPr dirty="0" sz="2900" lang="ru-RU"/>
              <a:t>. 46 </a:t>
            </a:r>
            <a:endParaRPr altLang="en-US" lang="zh-CN"/>
          </a:p>
          <a:p>
            <a:pPr indent="0" marL="0">
              <a:lnSpc>
                <a:spcPct val="170000"/>
              </a:lnSpc>
              <a:buNone/>
            </a:pPr>
            <a:r>
              <a:rPr dirty="0" sz="2900" lang="ru-RU"/>
              <a:t>Запись по телефону </a:t>
            </a:r>
            <a:r>
              <a:rPr b="1" dirty="0" sz="2900" lang="ru-RU"/>
              <a:t>94</a:t>
            </a:r>
            <a:r>
              <a:rPr altLang="ru" b="1" dirty="0" sz="2900" lang="en-US"/>
              <a:t> </a:t>
            </a:r>
            <a:r>
              <a:rPr b="1" dirty="0" sz="2900" lang="ru-RU"/>
              <a:t>-</a:t>
            </a:r>
            <a:r>
              <a:rPr altLang="ru" b="1" dirty="0" sz="2900" lang="en-US"/>
              <a:t> </a:t>
            </a:r>
            <a:r>
              <a:rPr b="1" dirty="0" sz="2900" lang="ru-RU"/>
              <a:t>77</a:t>
            </a:r>
            <a:r>
              <a:rPr altLang="ru" b="1" dirty="0" sz="2900" lang="en-US"/>
              <a:t> </a:t>
            </a:r>
            <a:r>
              <a:rPr b="1" dirty="0" sz="2900" lang="ru-RU"/>
              <a:t>-</a:t>
            </a:r>
            <a:r>
              <a:rPr altLang="ru" b="1" dirty="0" sz="2900" lang="en-US"/>
              <a:t> </a:t>
            </a:r>
            <a:r>
              <a:rPr b="1" dirty="0" sz="2900" lang="ru-RU"/>
              <a:t>31</a:t>
            </a:r>
            <a:endParaRPr altLang="en-US" lang="zh-CN"/>
          </a:p>
          <a:p>
            <a:pPr indent="0" marL="0">
              <a:buNone/>
            </a:pPr>
            <a:endParaRPr dirty="0" lang="ru-RU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163314" y="3221323"/>
            <a:ext cx="1583736" cy="1578386"/>
          </a:xfrm>
          <a:prstGeom prst="rect"/>
        </p:spPr>
      </p:pic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651621" y="3254250"/>
            <a:ext cx="1147729" cy="1479859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037271" y="3254250"/>
            <a:ext cx="1250389" cy="1512531"/>
          </a:xfrm>
          <a:prstGeom prst="rect"/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lastClr="000000" val="windowText"/>
      </a:dk1>
      <a:lt1>
        <a:sysClr lastClr="FFFFFF" val="window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38100" dir="5400000" dist="254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АНАСТАСИЯ ПАВЛОВА</dc:title>
  <dc:creator>мвидео</dc:creator>
  <cp:lastModifiedBy>YGD\A_Pavlova</cp:lastModifiedBy>
  <dcterms:created xsi:type="dcterms:W3CDTF">2021-04-09T10:11:02Z</dcterms:created>
  <dcterms:modified xsi:type="dcterms:W3CDTF">2023-02-28T18:30:18Z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e23fbfb83e5545b1bee966ff03ebc38a</vt:lpwstr>
  </property>
</Properties>
</file>